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261" r:id="rId6"/>
    <p:sldId id="292" r:id="rId7"/>
    <p:sldId id="295" r:id="rId8"/>
    <p:sldId id="293" r:id="rId9"/>
    <p:sldId id="296" r:id="rId10"/>
    <p:sldId id="280" r:id="rId11"/>
    <p:sldId id="287" r:id="rId12"/>
    <p:sldId id="288" r:id="rId13"/>
    <p:sldId id="290" r:id="rId14"/>
    <p:sldId id="291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8D3357-0B6E-66DB-5D55-C179495564B8}" name="DASSE Quentin - PEMC/DECR/DP" initials="QD" userId="S::qdasse@hauts-de-seine.fr::a85f45d2-48b9-4f69-a378-fa93cf871a2f" providerId="AD"/>
  <p188:author id="{263A7DF8-C550-0CFD-67DA-304F2A07876A}" name="PUGLISI Isabelle - PEMC/DECR" initials="IP" userId="S::ipuglisi@hauts-de-seine.fr::5c32acf7-19d9-4257-b02a-9cfaee3a9a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85"/>
    <a:srgbClr val="FF3F3F"/>
    <a:srgbClr val="FF5D5D"/>
    <a:srgbClr val="8B8A8A"/>
    <a:srgbClr val="F2F2F2"/>
    <a:srgbClr val="7F7F7F"/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F9BFD-DD87-4B1C-8979-ED4720E4AC77}" v="1" dt="2025-09-17T09:14:23.27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0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NC Martial - PEMC/DECR/DP" userId="9305d858-f19e-4747-b9a5-d9c9dfacb21b" providerId="ADAL" clId="{41E14671-C970-44EA-8318-9B8DBBB0DF1E}"/>
    <pc:docChg chg="custSel addSld delSld modSld sldOrd">
      <pc:chgData name="BLANC Martial - PEMC/DECR/DP" userId="9305d858-f19e-4747-b9a5-d9c9dfacb21b" providerId="ADAL" clId="{41E14671-C970-44EA-8318-9B8DBBB0DF1E}" dt="2025-09-03T16:29:32.962" v="2227" actId="6549"/>
      <pc:docMkLst>
        <pc:docMk/>
      </pc:docMkLst>
      <pc:sldChg chg="modSp mod">
        <pc:chgData name="BLANC Martial - PEMC/DECR/DP" userId="9305d858-f19e-4747-b9a5-d9c9dfacb21b" providerId="ADAL" clId="{41E14671-C970-44EA-8318-9B8DBBB0DF1E}" dt="2025-09-03T07:18:33.735" v="1630" actId="27636"/>
        <pc:sldMkLst>
          <pc:docMk/>
          <pc:sldMk cId="0" sldId="256"/>
        </pc:sldMkLst>
        <pc:spChg chg="mod">
          <ac:chgData name="BLANC Martial - PEMC/DECR/DP" userId="9305d858-f19e-4747-b9a5-d9c9dfacb21b" providerId="ADAL" clId="{41E14671-C970-44EA-8318-9B8DBBB0DF1E}" dt="2025-09-03T06:34:09.191" v="65" actId="255"/>
          <ac:spMkLst>
            <pc:docMk/>
            <pc:sldMk cId="0" sldId="256"/>
            <ac:spMk id="4" creationId="{00000000-0000-0000-0000-000000000000}"/>
          </ac:spMkLst>
        </pc:spChg>
      </pc:sldChg>
      <pc:sldChg chg="addSp delSp modSp mod">
        <pc:chgData name="BLANC Martial - PEMC/DECR/DP" userId="9305d858-f19e-4747-b9a5-d9c9dfacb21b" providerId="ADAL" clId="{41E14671-C970-44EA-8318-9B8DBBB0DF1E}" dt="2025-09-03T16:29:32.962" v="2227" actId="6549"/>
        <pc:sldMkLst>
          <pc:docMk/>
          <pc:sldMk cId="0" sldId="261"/>
        </pc:sldMkLst>
        <pc:spChg chg="mod">
          <ac:chgData name="BLANC Martial - PEMC/DECR/DP" userId="9305d858-f19e-4747-b9a5-d9c9dfacb21b" providerId="ADAL" clId="{41E14671-C970-44EA-8318-9B8DBBB0DF1E}" dt="2025-09-03T16:28:18.937" v="2069" actId="1076"/>
          <ac:spMkLst>
            <pc:docMk/>
            <pc:sldMk cId="0" sldId="261"/>
            <ac:spMk id="4" creationId="{A3A763C4-857D-08AA-2312-0215058D00C1}"/>
          </ac:spMkLst>
        </pc:spChg>
        <pc:spChg chg="add mod">
          <ac:chgData name="BLANC Martial - PEMC/DECR/DP" userId="9305d858-f19e-4747-b9a5-d9c9dfacb21b" providerId="ADAL" clId="{41E14671-C970-44EA-8318-9B8DBBB0DF1E}" dt="2025-09-03T16:29:32.962" v="2227" actId="6549"/>
          <ac:spMkLst>
            <pc:docMk/>
            <pc:sldMk cId="0" sldId="261"/>
            <ac:spMk id="6" creationId="{0999AA2C-7393-F0E5-738A-86C2DC9022CB}"/>
          </ac:spMkLst>
        </pc:spChg>
        <pc:grpChg chg="add mod">
          <ac:chgData name="BLANC Martial - PEMC/DECR/DP" userId="9305d858-f19e-4747-b9a5-d9c9dfacb21b" providerId="ADAL" clId="{41E14671-C970-44EA-8318-9B8DBBB0DF1E}" dt="2025-09-03T16:28:14.865" v="2068" actId="14100"/>
          <ac:grpSpMkLst>
            <pc:docMk/>
            <pc:sldMk cId="0" sldId="261"/>
            <ac:grpSpMk id="2" creationId="{56FBC3FB-9CF9-0BE2-1100-4A6DD07DFB4A}"/>
          </ac:grpSpMkLst>
        </pc:grpChg>
        <pc:picChg chg="mod">
          <ac:chgData name="BLANC Martial - PEMC/DECR/DP" userId="9305d858-f19e-4747-b9a5-d9c9dfacb21b" providerId="ADAL" clId="{41E14671-C970-44EA-8318-9B8DBBB0DF1E}" dt="2025-09-03T06:40:30.784" v="68"/>
          <ac:picMkLst>
            <pc:docMk/>
            <pc:sldMk cId="0" sldId="261"/>
            <ac:picMk id="3" creationId="{327B904B-A1EB-B37F-8D32-2E65C1216D2C}"/>
          </ac:picMkLst>
        </pc:picChg>
      </pc:sldChg>
      <pc:sldChg chg="addSp delSp modSp del mod">
        <pc:chgData name="BLANC Martial - PEMC/DECR/DP" userId="9305d858-f19e-4747-b9a5-d9c9dfacb21b" providerId="ADAL" clId="{41E14671-C970-44EA-8318-9B8DBBB0DF1E}" dt="2025-09-03T07:36:52.949" v="2015" actId="2696"/>
        <pc:sldMkLst>
          <pc:docMk/>
          <pc:sldMk cId="4079080039" sldId="279"/>
        </pc:sldMkLst>
      </pc:sldChg>
      <pc:sldChg chg="modSp mod">
        <pc:chgData name="BLANC Martial - PEMC/DECR/DP" userId="9305d858-f19e-4747-b9a5-d9c9dfacb21b" providerId="ADAL" clId="{41E14671-C970-44EA-8318-9B8DBBB0DF1E}" dt="2025-09-03T07:38:56.306" v="2047" actId="1076"/>
        <pc:sldMkLst>
          <pc:docMk/>
          <pc:sldMk cId="1471036038" sldId="280"/>
        </pc:sldMkLst>
        <pc:spChg chg="mod">
          <ac:chgData name="BLANC Martial - PEMC/DECR/DP" userId="9305d858-f19e-4747-b9a5-d9c9dfacb21b" providerId="ADAL" clId="{41E14671-C970-44EA-8318-9B8DBBB0DF1E}" dt="2025-09-03T07:38:56.306" v="2047" actId="1076"/>
          <ac:spMkLst>
            <pc:docMk/>
            <pc:sldMk cId="1471036038" sldId="280"/>
            <ac:spMk id="2" creationId="{0F6E771B-D44C-36D5-3347-38349D48918D}"/>
          </ac:spMkLst>
        </pc:spChg>
        <pc:graphicFrameChg chg="mod">
          <ac:chgData name="BLANC Martial - PEMC/DECR/DP" userId="9305d858-f19e-4747-b9a5-d9c9dfacb21b" providerId="ADAL" clId="{41E14671-C970-44EA-8318-9B8DBBB0DF1E}" dt="2025-09-03T07:37:37.088" v="2030" actId="1076"/>
          <ac:graphicFrameMkLst>
            <pc:docMk/>
            <pc:sldMk cId="1471036038" sldId="280"/>
            <ac:graphicFrameMk id="3" creationId="{54FC07A6-6A65-8BB1-37AE-FB4666E9114D}"/>
          </ac:graphicFrameMkLst>
        </pc:graphicFrameChg>
      </pc:sldChg>
      <pc:sldChg chg="addSp delSp modSp add mod">
        <pc:chgData name="BLANC Martial - PEMC/DECR/DP" userId="9305d858-f19e-4747-b9a5-d9c9dfacb21b" providerId="ADAL" clId="{41E14671-C970-44EA-8318-9B8DBBB0DF1E}" dt="2025-09-03T06:55:49.383" v="908" actId="20577"/>
        <pc:sldMkLst>
          <pc:docMk/>
          <pc:sldMk cId="1831485366" sldId="292"/>
        </pc:sldMkLst>
        <pc:spChg chg="mod">
          <ac:chgData name="BLANC Martial - PEMC/DECR/DP" userId="9305d858-f19e-4747-b9a5-d9c9dfacb21b" providerId="ADAL" clId="{41E14671-C970-44EA-8318-9B8DBBB0DF1E}" dt="2025-09-03T06:50:18.772" v="629" actId="27107"/>
          <ac:spMkLst>
            <pc:docMk/>
            <pc:sldMk cId="1831485366" sldId="292"/>
            <ac:spMk id="4" creationId="{3D885009-FAF3-2AC3-713B-7745AF269515}"/>
          </ac:spMkLst>
        </pc:spChg>
        <pc:spChg chg="add mod">
          <ac:chgData name="BLANC Martial - PEMC/DECR/DP" userId="9305d858-f19e-4747-b9a5-d9c9dfacb21b" providerId="ADAL" clId="{41E14671-C970-44EA-8318-9B8DBBB0DF1E}" dt="2025-09-03T06:55:49.383" v="908" actId="20577"/>
          <ac:spMkLst>
            <pc:docMk/>
            <pc:sldMk cId="1831485366" sldId="292"/>
            <ac:spMk id="5" creationId="{53DA0936-48E5-63F1-D088-75DA83EA91C6}"/>
          </ac:spMkLst>
        </pc:spChg>
        <pc:grpChg chg="add mod">
          <ac:chgData name="BLANC Martial - PEMC/DECR/DP" userId="9305d858-f19e-4747-b9a5-d9c9dfacb21b" providerId="ADAL" clId="{41E14671-C970-44EA-8318-9B8DBBB0DF1E}" dt="2025-09-03T06:49:46.795" v="618" actId="14100"/>
          <ac:grpSpMkLst>
            <pc:docMk/>
            <pc:sldMk cId="1831485366" sldId="292"/>
            <ac:grpSpMk id="2" creationId="{23230FB8-B660-7B08-D64C-48D793391EED}"/>
          </ac:grpSpMkLst>
        </pc:grpChg>
        <pc:picChg chg="mod">
          <ac:chgData name="BLANC Martial - PEMC/DECR/DP" userId="9305d858-f19e-4747-b9a5-d9c9dfacb21b" providerId="ADAL" clId="{41E14671-C970-44EA-8318-9B8DBBB0DF1E}" dt="2025-09-03T06:49:27.816" v="581"/>
          <ac:picMkLst>
            <pc:docMk/>
            <pc:sldMk cId="1831485366" sldId="292"/>
            <ac:picMk id="3" creationId="{507F2B75-68A5-2D1A-E95B-E77B7A92B1AE}"/>
          </ac:picMkLst>
        </pc:picChg>
      </pc:sldChg>
      <pc:sldChg chg="addSp delSp modSp add mod">
        <pc:chgData name="BLANC Martial - PEMC/DECR/DP" userId="9305d858-f19e-4747-b9a5-d9c9dfacb21b" providerId="ADAL" clId="{41E14671-C970-44EA-8318-9B8DBBB0DF1E}" dt="2025-09-03T07:26:44.877" v="1824" actId="478"/>
        <pc:sldMkLst>
          <pc:docMk/>
          <pc:sldMk cId="4189738398" sldId="293"/>
        </pc:sldMkLst>
        <pc:spChg chg="mod">
          <ac:chgData name="BLANC Martial - PEMC/DECR/DP" userId="9305d858-f19e-4747-b9a5-d9c9dfacb21b" providerId="ADAL" clId="{41E14671-C970-44EA-8318-9B8DBBB0DF1E}" dt="2025-09-03T07:26:31.645" v="1822" actId="6549"/>
          <ac:spMkLst>
            <pc:docMk/>
            <pc:sldMk cId="4189738398" sldId="293"/>
            <ac:spMk id="8" creationId="{CDD4B2A6-02E3-346B-4A23-DB08C588B14C}"/>
          </ac:spMkLst>
        </pc:spChg>
        <pc:grpChg chg="add mod">
          <ac:chgData name="BLANC Martial - PEMC/DECR/DP" userId="9305d858-f19e-4747-b9a5-d9c9dfacb21b" providerId="ADAL" clId="{41E14671-C970-44EA-8318-9B8DBBB0DF1E}" dt="2025-09-03T07:26:36.617" v="1823" actId="1076"/>
          <ac:grpSpMkLst>
            <pc:docMk/>
            <pc:sldMk cId="4189738398" sldId="293"/>
            <ac:grpSpMk id="5" creationId="{08F6CBF6-D336-E79A-4B54-8F3D41FF5FEB}"/>
          </ac:grpSpMkLst>
        </pc:grpChg>
        <pc:picChg chg="mod">
          <ac:chgData name="BLANC Martial - PEMC/DECR/DP" userId="9305d858-f19e-4747-b9a5-d9c9dfacb21b" providerId="ADAL" clId="{41E14671-C970-44EA-8318-9B8DBBB0DF1E}" dt="2025-09-03T07:26:16.790" v="1780"/>
          <ac:picMkLst>
            <pc:docMk/>
            <pc:sldMk cId="4189738398" sldId="293"/>
            <ac:picMk id="6" creationId="{D64C339D-7564-B704-6E1A-E180762552C0}"/>
          </ac:picMkLst>
        </pc:picChg>
      </pc:sldChg>
      <pc:sldChg chg="delSp add del mod ord">
        <pc:chgData name="BLANC Martial - PEMC/DECR/DP" userId="9305d858-f19e-4747-b9a5-d9c9dfacb21b" providerId="ADAL" clId="{41E14671-C970-44EA-8318-9B8DBBB0DF1E}" dt="2025-09-03T07:39:47.608" v="2048" actId="2696"/>
        <pc:sldMkLst>
          <pc:docMk/>
          <pc:sldMk cId="2620926361" sldId="294"/>
        </pc:sldMkLst>
      </pc:sldChg>
      <pc:sldChg chg="modSp add mod">
        <pc:chgData name="BLANC Martial - PEMC/DECR/DP" userId="9305d858-f19e-4747-b9a5-d9c9dfacb21b" providerId="ADAL" clId="{41E14671-C970-44EA-8318-9B8DBBB0DF1E}" dt="2025-09-03T07:23:32.083" v="1778" actId="20577"/>
        <pc:sldMkLst>
          <pc:docMk/>
          <pc:sldMk cId="2521514118" sldId="295"/>
        </pc:sldMkLst>
        <pc:spChg chg="mod">
          <ac:chgData name="BLANC Martial - PEMC/DECR/DP" userId="9305d858-f19e-4747-b9a5-d9c9dfacb21b" providerId="ADAL" clId="{41E14671-C970-44EA-8318-9B8DBBB0DF1E}" dt="2025-09-03T06:58:37.404" v="961" actId="20577"/>
          <ac:spMkLst>
            <pc:docMk/>
            <pc:sldMk cId="2521514118" sldId="295"/>
            <ac:spMk id="4" creationId="{FEB6D25B-760C-2C2A-B0AE-E1FFBB81C264}"/>
          </ac:spMkLst>
        </pc:spChg>
        <pc:spChg chg="mod">
          <ac:chgData name="BLANC Martial - PEMC/DECR/DP" userId="9305d858-f19e-4747-b9a5-d9c9dfacb21b" providerId="ADAL" clId="{41E14671-C970-44EA-8318-9B8DBBB0DF1E}" dt="2025-09-03T07:23:32.083" v="1778" actId="20577"/>
          <ac:spMkLst>
            <pc:docMk/>
            <pc:sldMk cId="2521514118" sldId="295"/>
            <ac:spMk id="5" creationId="{82B3E963-0E55-FFA4-173B-7EAF500A5054}"/>
          </ac:spMkLst>
        </pc:spChg>
      </pc:sldChg>
      <pc:sldChg chg="addSp delSp modSp add mod">
        <pc:chgData name="BLANC Martial - PEMC/DECR/DP" userId="9305d858-f19e-4747-b9a5-d9c9dfacb21b" providerId="ADAL" clId="{41E14671-C970-44EA-8318-9B8DBBB0DF1E}" dt="2025-09-03T07:36:23.791" v="2014" actId="1076"/>
        <pc:sldMkLst>
          <pc:docMk/>
          <pc:sldMk cId="20656779" sldId="296"/>
        </pc:sldMkLst>
        <pc:spChg chg="mod">
          <ac:chgData name="BLANC Martial - PEMC/DECR/DP" userId="9305d858-f19e-4747-b9a5-d9c9dfacb21b" providerId="ADAL" clId="{41E14671-C970-44EA-8318-9B8DBBB0DF1E}" dt="2025-09-03T07:31:12.328" v="1959" actId="1076"/>
          <ac:spMkLst>
            <pc:docMk/>
            <pc:sldMk cId="20656779" sldId="296"/>
            <ac:spMk id="8" creationId="{C75548E8-CCD5-EA94-CA30-65EF3E2147CB}"/>
          </ac:spMkLst>
        </pc:spChg>
        <pc:spChg chg="mod">
          <ac:chgData name="BLANC Martial - PEMC/DECR/DP" userId="9305d858-f19e-4747-b9a5-d9c9dfacb21b" providerId="ADAL" clId="{41E14671-C970-44EA-8318-9B8DBBB0DF1E}" dt="2025-09-03T07:36:17.254" v="2013" actId="1076"/>
          <ac:spMkLst>
            <pc:docMk/>
            <pc:sldMk cId="20656779" sldId="296"/>
            <ac:spMk id="18" creationId="{9C10ECCC-FBF5-6328-3216-CA2AAEDD0BAA}"/>
          </ac:spMkLst>
        </pc:spChg>
        <pc:grpChg chg="mod">
          <ac:chgData name="BLANC Martial - PEMC/DECR/DP" userId="9305d858-f19e-4747-b9a5-d9c9dfacb21b" providerId="ADAL" clId="{41E14671-C970-44EA-8318-9B8DBBB0DF1E}" dt="2025-09-03T07:31:42.924" v="1960" actId="14100"/>
          <ac:grpSpMkLst>
            <pc:docMk/>
            <pc:sldMk cId="20656779" sldId="296"/>
            <ac:grpSpMk id="5" creationId="{510359C0-58C5-9F00-7289-4FA5BFFFA7DF}"/>
          </ac:grpSpMkLst>
        </pc:grpChg>
        <pc:grpChg chg="add mod">
          <ac:chgData name="BLANC Martial - PEMC/DECR/DP" userId="9305d858-f19e-4747-b9a5-d9c9dfacb21b" providerId="ADAL" clId="{41E14671-C970-44EA-8318-9B8DBBB0DF1E}" dt="2025-09-03T07:35:32.979" v="2004" actId="14100"/>
          <ac:grpSpMkLst>
            <pc:docMk/>
            <pc:sldMk cId="20656779" sldId="296"/>
            <ac:grpSpMk id="16" creationId="{C9D122B6-1B18-E75E-20B7-5AE16833A8B3}"/>
          </ac:grpSpMkLst>
        </pc:grpChg>
        <pc:graphicFrameChg chg="add mod">
          <ac:chgData name="BLANC Martial - PEMC/DECR/DP" userId="9305d858-f19e-4747-b9a5-d9c9dfacb21b" providerId="ADAL" clId="{41E14671-C970-44EA-8318-9B8DBBB0DF1E}" dt="2025-09-03T07:35:40.344" v="2005" actId="1076"/>
          <ac:graphicFrameMkLst>
            <pc:docMk/>
            <pc:sldMk cId="20656779" sldId="296"/>
            <ac:graphicFrameMk id="19" creationId="{1B6C98A1-A7E0-3BA7-F974-18CA5A4BA280}"/>
          </ac:graphicFrameMkLst>
        </pc:graphicFrameChg>
        <pc:picChg chg="add mod">
          <ac:chgData name="BLANC Martial - PEMC/DECR/DP" userId="9305d858-f19e-4747-b9a5-d9c9dfacb21b" providerId="ADAL" clId="{41E14671-C970-44EA-8318-9B8DBBB0DF1E}" dt="2025-09-03T07:32:59.726" v="1976" actId="14100"/>
          <ac:picMkLst>
            <pc:docMk/>
            <pc:sldMk cId="20656779" sldId="296"/>
            <ac:picMk id="3" creationId="{261CB985-84AA-712C-789F-F50EC6648FB8}"/>
          </ac:picMkLst>
        </pc:picChg>
        <pc:picChg chg="mod">
          <ac:chgData name="BLANC Martial - PEMC/DECR/DP" userId="9305d858-f19e-4747-b9a5-d9c9dfacb21b" providerId="ADAL" clId="{41E14671-C970-44EA-8318-9B8DBBB0DF1E}" dt="2025-09-03T07:28:48.783" v="1847"/>
          <ac:picMkLst>
            <pc:docMk/>
            <pc:sldMk cId="20656779" sldId="296"/>
            <ac:picMk id="6" creationId="{5976A7DA-2E50-3AD2-CFDC-A8353781DBB9}"/>
          </ac:picMkLst>
        </pc:picChg>
        <pc:picChg chg="mod">
          <ac:chgData name="BLANC Martial - PEMC/DECR/DP" userId="9305d858-f19e-4747-b9a5-d9c9dfacb21b" providerId="ADAL" clId="{41E14671-C970-44EA-8318-9B8DBBB0DF1E}" dt="2025-09-03T07:33:56.916" v="1985"/>
          <ac:picMkLst>
            <pc:docMk/>
            <pc:sldMk cId="20656779" sldId="296"/>
            <ac:picMk id="17" creationId="{B52A8D42-BD85-5C9E-637E-189C3B6B1CAB}"/>
          </ac:picMkLst>
        </pc:picChg>
        <pc:cxnChg chg="add mod">
          <ac:chgData name="BLANC Martial - PEMC/DECR/DP" userId="9305d858-f19e-4747-b9a5-d9c9dfacb21b" providerId="ADAL" clId="{41E14671-C970-44EA-8318-9B8DBBB0DF1E}" dt="2025-09-03T07:32:20.799" v="1967" actId="14100"/>
          <ac:cxnSpMkLst>
            <pc:docMk/>
            <pc:sldMk cId="20656779" sldId="296"/>
            <ac:cxnSpMk id="4" creationId="{4B41DA1A-0241-E326-3D7C-1F4046AB9BBE}"/>
          </ac:cxnSpMkLst>
        </pc:cxnChg>
        <pc:cxnChg chg="add mod">
          <ac:chgData name="BLANC Martial - PEMC/DECR/DP" userId="9305d858-f19e-4747-b9a5-d9c9dfacb21b" providerId="ADAL" clId="{41E14671-C970-44EA-8318-9B8DBBB0DF1E}" dt="2025-09-03T07:33:34.886" v="1984" actId="1076"/>
          <ac:cxnSpMkLst>
            <pc:docMk/>
            <pc:sldMk cId="20656779" sldId="296"/>
            <ac:cxnSpMk id="9" creationId="{DA36BAFE-D3C2-7D9B-D1F7-B5620337E5F4}"/>
          </ac:cxnSpMkLst>
        </pc:cxnChg>
        <pc:cxnChg chg="add mod">
          <ac:chgData name="BLANC Martial - PEMC/DECR/DP" userId="9305d858-f19e-4747-b9a5-d9c9dfacb21b" providerId="ADAL" clId="{41E14671-C970-44EA-8318-9B8DBBB0DF1E}" dt="2025-09-03T07:36:23.791" v="2014" actId="1076"/>
          <ac:cxnSpMkLst>
            <pc:docMk/>
            <pc:sldMk cId="20656779" sldId="296"/>
            <ac:cxnSpMk id="14" creationId="{8FE51921-E201-BFCF-7430-360389B5E41F}"/>
          </ac:cxnSpMkLst>
        </pc:cxnChg>
      </pc:sldChg>
    </pc:docChg>
  </pc:docChgLst>
  <pc:docChgLst>
    <pc:chgData name="THIAM Abdoulaye Diop - PEMC/DECR/DP" userId="S::athiam@hauts-de-seine.fr::5ed08935-8351-4d8a-ae72-3d016a48c663" providerId="AD" clId="Web-{77AC405F-E863-91A8-477D-D7FA940D7305}"/>
    <pc:docChg chg="addSld delSld modSld">
      <pc:chgData name="THIAM Abdoulaye Diop - PEMC/DECR/DP" userId="S::athiam@hauts-de-seine.fr::5ed08935-8351-4d8a-ae72-3d016a48c663" providerId="AD" clId="Web-{77AC405F-E863-91A8-477D-D7FA940D7305}" dt="2025-09-03T08:34:39.498" v="44" actId="20577"/>
      <pc:docMkLst>
        <pc:docMk/>
      </pc:docMkLst>
      <pc:sldChg chg="modSp">
        <pc:chgData name="THIAM Abdoulaye Diop - PEMC/DECR/DP" userId="S::athiam@hauts-de-seine.fr::5ed08935-8351-4d8a-ae72-3d016a48c663" providerId="AD" clId="Web-{77AC405F-E863-91A8-477D-D7FA940D7305}" dt="2025-09-03T08:34:39.498" v="44" actId="20577"/>
        <pc:sldMkLst>
          <pc:docMk/>
          <pc:sldMk cId="0" sldId="261"/>
        </pc:sldMkLst>
        <pc:spChg chg="mod">
          <ac:chgData name="THIAM Abdoulaye Diop - PEMC/DECR/DP" userId="S::athiam@hauts-de-seine.fr::5ed08935-8351-4d8a-ae72-3d016a48c663" providerId="AD" clId="Web-{77AC405F-E863-91A8-477D-D7FA940D7305}" dt="2025-09-03T08:34:39.498" v="44" actId="20577"/>
          <ac:spMkLst>
            <pc:docMk/>
            <pc:sldMk cId="0" sldId="261"/>
            <ac:spMk id="6" creationId="{0999AA2C-7393-F0E5-738A-86C2DC9022CB}"/>
          </ac:spMkLst>
        </pc:spChg>
      </pc:sldChg>
      <pc:sldChg chg="modSp">
        <pc:chgData name="THIAM Abdoulaye Diop - PEMC/DECR/DP" userId="S::athiam@hauts-de-seine.fr::5ed08935-8351-4d8a-ae72-3d016a48c663" providerId="AD" clId="Web-{77AC405F-E863-91A8-477D-D7FA940D7305}" dt="2025-09-03T08:26:12.801" v="16" actId="20577"/>
        <pc:sldMkLst>
          <pc:docMk/>
          <pc:sldMk cId="2521514118" sldId="295"/>
        </pc:sldMkLst>
        <pc:spChg chg="mod">
          <ac:chgData name="THIAM Abdoulaye Diop - PEMC/DECR/DP" userId="S::athiam@hauts-de-seine.fr::5ed08935-8351-4d8a-ae72-3d016a48c663" providerId="AD" clId="Web-{77AC405F-E863-91A8-477D-D7FA940D7305}" dt="2025-09-03T08:26:12.801" v="16" actId="20577"/>
          <ac:spMkLst>
            <pc:docMk/>
            <pc:sldMk cId="2521514118" sldId="295"/>
            <ac:spMk id="5" creationId="{82B3E963-0E55-FFA4-173B-7EAF500A5054}"/>
          </ac:spMkLst>
        </pc:spChg>
      </pc:sldChg>
      <pc:sldChg chg="new del">
        <pc:chgData name="THIAM Abdoulaye Diop - PEMC/DECR/DP" userId="S::athiam@hauts-de-seine.fr::5ed08935-8351-4d8a-ae72-3d016a48c663" providerId="AD" clId="Web-{77AC405F-E863-91A8-477D-D7FA940D7305}" dt="2025-09-03T07:59:59.479" v="1"/>
        <pc:sldMkLst>
          <pc:docMk/>
          <pc:sldMk cId="3310925362" sldId="297"/>
        </pc:sldMkLst>
      </pc:sldChg>
    </pc:docChg>
  </pc:docChgLst>
  <pc:docChgLst>
    <pc:chgData name="BLANC Martial - PEMC/DECR/DP" userId="9305d858-f19e-4747-b9a5-d9c9dfacb21b" providerId="ADAL" clId="{71EF9BFD-DD87-4B1C-8979-ED4720E4AC77}"/>
    <pc:docChg chg="custSel modSld">
      <pc:chgData name="BLANC Martial - PEMC/DECR/DP" userId="9305d858-f19e-4747-b9a5-d9c9dfacb21b" providerId="ADAL" clId="{71EF9BFD-DD87-4B1C-8979-ED4720E4AC77}" dt="2025-09-17T09:15:46.736" v="96" actId="6549"/>
      <pc:docMkLst>
        <pc:docMk/>
      </pc:docMkLst>
      <pc:sldChg chg="addSp delSp modSp mod">
        <pc:chgData name="BLANC Martial - PEMC/DECR/DP" userId="9305d858-f19e-4747-b9a5-d9c9dfacb21b" providerId="ADAL" clId="{71EF9BFD-DD87-4B1C-8979-ED4720E4AC77}" dt="2025-09-17T09:14:51.677" v="25" actId="14100"/>
        <pc:sldMkLst>
          <pc:docMk/>
          <pc:sldMk cId="0" sldId="256"/>
        </pc:sldMkLst>
        <pc:spChg chg="add mod">
          <ac:chgData name="BLANC Martial - PEMC/DECR/DP" userId="9305d858-f19e-4747-b9a5-d9c9dfacb21b" providerId="ADAL" clId="{71EF9BFD-DD87-4B1C-8979-ED4720E4AC77}" dt="2025-09-17T09:14:40.378" v="23" actId="20577"/>
          <ac:spMkLst>
            <pc:docMk/>
            <pc:sldMk cId="0" sldId="256"/>
            <ac:spMk id="2" creationId="{8F9EDB93-5407-5E26-52E2-5D5BC669B683}"/>
          </ac:spMkLst>
        </pc:spChg>
        <pc:spChg chg="mod">
          <ac:chgData name="BLANC Martial - PEMC/DECR/DP" userId="9305d858-f19e-4747-b9a5-d9c9dfacb21b" providerId="ADAL" clId="{71EF9BFD-DD87-4B1C-8979-ED4720E4AC77}" dt="2025-09-17T09:14:51.677" v="25" actId="14100"/>
          <ac:spMkLst>
            <pc:docMk/>
            <pc:sldMk cId="0" sldId="256"/>
            <ac:spMk id="4" creationId="{00000000-0000-0000-0000-000000000000}"/>
          </ac:spMkLst>
        </pc:spChg>
        <pc:spChg chg="del">
          <ac:chgData name="BLANC Martial - PEMC/DECR/DP" userId="9305d858-f19e-4747-b9a5-d9c9dfacb21b" providerId="ADAL" clId="{71EF9BFD-DD87-4B1C-8979-ED4720E4AC77}" dt="2025-09-17T09:14:21.333" v="0" actId="478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BLANC Martial - PEMC/DECR/DP" userId="9305d858-f19e-4747-b9a5-d9c9dfacb21b" providerId="ADAL" clId="{71EF9BFD-DD87-4B1C-8979-ED4720E4AC77}" dt="2025-09-17T09:15:46.736" v="96" actId="6549"/>
        <pc:sldMkLst>
          <pc:docMk/>
          <pc:sldMk cId="2521514118" sldId="295"/>
        </pc:sldMkLst>
        <pc:spChg chg="mod">
          <ac:chgData name="BLANC Martial - PEMC/DECR/DP" userId="9305d858-f19e-4747-b9a5-d9c9dfacb21b" providerId="ADAL" clId="{71EF9BFD-DD87-4B1C-8979-ED4720E4AC77}" dt="2025-09-17T09:15:46.736" v="96" actId="6549"/>
          <ac:spMkLst>
            <pc:docMk/>
            <pc:sldMk cId="2521514118" sldId="295"/>
            <ac:spMk id="5" creationId="{82B3E963-0E55-FFA4-173B-7EAF500A5054}"/>
          </ac:spMkLst>
        </pc:spChg>
      </pc:sldChg>
    </pc:docChg>
  </pc:docChgLst>
  <pc:docChgLst>
    <pc:chgData name="PUGLISI Isabelle - PEMC/DECR" userId="S::ipuglisi@hauts-de-seine.fr::5c32acf7-19d9-4257-b02a-9cfaee3a9aab" providerId="AD" clId="Web-{5599009C-485F-A01A-7E65-23EBACDCC3AA}"/>
    <pc:docChg chg="modSld">
      <pc:chgData name="PUGLISI Isabelle - PEMC/DECR" userId="S::ipuglisi@hauts-de-seine.fr::5c32acf7-19d9-4257-b02a-9cfaee3a9aab" providerId="AD" clId="Web-{5599009C-485F-A01A-7E65-23EBACDCC3AA}" dt="2025-09-03T08:20:31.820" v="8" actId="20577"/>
      <pc:docMkLst>
        <pc:docMk/>
      </pc:docMkLst>
      <pc:sldChg chg="modSp">
        <pc:chgData name="PUGLISI Isabelle - PEMC/DECR" userId="S::ipuglisi@hauts-de-seine.fr::5c32acf7-19d9-4257-b02a-9cfaee3a9aab" providerId="AD" clId="Web-{5599009C-485F-A01A-7E65-23EBACDCC3AA}" dt="2025-09-03T08:20:01.382" v="5" actId="20577"/>
        <pc:sldMkLst>
          <pc:docMk/>
          <pc:sldMk cId="1831485366" sldId="292"/>
        </pc:sldMkLst>
        <pc:spChg chg="mod">
          <ac:chgData name="PUGLISI Isabelle - PEMC/DECR" userId="S::ipuglisi@hauts-de-seine.fr::5c32acf7-19d9-4257-b02a-9cfaee3a9aab" providerId="AD" clId="Web-{5599009C-485F-A01A-7E65-23EBACDCC3AA}" dt="2025-09-03T08:20:01.382" v="5" actId="20577"/>
          <ac:spMkLst>
            <pc:docMk/>
            <pc:sldMk cId="1831485366" sldId="292"/>
            <ac:spMk id="5" creationId="{53DA0936-48E5-63F1-D088-75DA83EA91C6}"/>
          </ac:spMkLst>
        </pc:spChg>
      </pc:sldChg>
      <pc:sldChg chg="modSp">
        <pc:chgData name="PUGLISI Isabelle - PEMC/DECR" userId="S::ipuglisi@hauts-de-seine.fr::5c32acf7-19d9-4257-b02a-9cfaee3a9aab" providerId="AD" clId="Web-{5599009C-485F-A01A-7E65-23EBACDCC3AA}" dt="2025-09-03T08:20:31.820" v="8" actId="20577"/>
        <pc:sldMkLst>
          <pc:docMk/>
          <pc:sldMk cId="2521514118" sldId="295"/>
        </pc:sldMkLst>
        <pc:spChg chg="mod">
          <ac:chgData name="PUGLISI Isabelle - PEMC/DECR" userId="S::ipuglisi@hauts-de-seine.fr::5c32acf7-19d9-4257-b02a-9cfaee3a9aab" providerId="AD" clId="Web-{5599009C-485F-A01A-7E65-23EBACDCC3AA}" dt="2025-09-03T08:20:31.820" v="8" actId="20577"/>
          <ac:spMkLst>
            <pc:docMk/>
            <pc:sldMk cId="2521514118" sldId="295"/>
            <ac:spMk id="5" creationId="{82B3E963-0E55-FFA4-173B-7EAF500A505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users\SHARES\PESC\EXT-UPC\DIRECTION%20DES%20PROJETS\SECTORISATION\RUEIL-MALMAISON-2026\Bdd_Rueil-Malmaison_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Scénario3!$A$38</c:f>
              <c:strCache>
                <c:ptCount val="1"/>
                <c:pt idx="0">
                  <c:v>HENRI DUNANT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FF3F3F"/>
                    </a:solidFill>
                    <a:latin typeface="Neo Sans Std" panose="020B050403050404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(Scénario3!$B$37,Scénario3!$F$37:$L$37)</c:f>
              <c:strCache>
                <c:ptCount val="8"/>
                <c:pt idx="0">
                  <c:v>Capacité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</c:strCache>
              <c:extLst/>
            </c:strRef>
          </c:cat>
          <c:val>
            <c:numRef>
              <c:f>(Scénario3!$B$39,Scénario3!$F$39:$L$39)</c:f>
              <c:numCache>
                <c:formatCode>#,##0</c:formatCode>
                <c:ptCount val="8"/>
                <c:pt idx="0" formatCode="General">
                  <c:v>400</c:v>
                </c:pt>
                <c:pt idx="1">
                  <c:v>249</c:v>
                </c:pt>
                <c:pt idx="2">
                  <c:v>255</c:v>
                </c:pt>
                <c:pt idx="3">
                  <c:v>248.61216706934761</c:v>
                </c:pt>
                <c:pt idx="4">
                  <c:v>282.61622909992656</c:v>
                </c:pt>
                <c:pt idx="5">
                  <c:v>292.85296616639403</c:v>
                </c:pt>
                <c:pt idx="6">
                  <c:v>300.8073951508473</c:v>
                </c:pt>
                <c:pt idx="7">
                  <c:v>313.54746510609658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6B2-4673-A7D0-850E43A4D397}"/>
            </c:ext>
          </c:extLst>
        </c:ser>
        <c:ser>
          <c:idx val="6"/>
          <c:order val="1"/>
          <c:tx>
            <c:strRef>
              <c:f>Scénario3!$A$63</c:f>
              <c:strCache>
                <c:ptCount val="1"/>
                <c:pt idx="0">
                  <c:v>JULES VERNE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Neo Sans Std" panose="020B050403050404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(Scénario3!$B$37,Scénario3!$F$37:$L$37)</c:f>
              <c:strCache>
                <c:ptCount val="8"/>
                <c:pt idx="0">
                  <c:v>Capacité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</c:strCache>
              <c:extLst/>
            </c:strRef>
          </c:cat>
          <c:val>
            <c:numRef>
              <c:f>(Scénario3!$B$64,Scénario3!$F$64:$L$64)</c:f>
              <c:numCache>
                <c:formatCode>General</c:formatCode>
                <c:ptCount val="8"/>
                <c:pt idx="0">
                  <c:v>700</c:v>
                </c:pt>
                <c:pt idx="1">
                  <c:v>570</c:v>
                </c:pt>
                <c:pt idx="2">
                  <c:v>545</c:v>
                </c:pt>
                <c:pt idx="3" formatCode="0">
                  <c:v>515.44512210711878</c:v>
                </c:pt>
                <c:pt idx="4" formatCode="0">
                  <c:v>494.3303897748587</c:v>
                </c:pt>
                <c:pt idx="5" formatCode="0">
                  <c:v>485.78095985011964</c:v>
                </c:pt>
                <c:pt idx="6" formatCode="0">
                  <c:v>474.18562085835231</c:v>
                </c:pt>
                <c:pt idx="7" formatCode="0">
                  <c:v>468.79151053749263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6B2-4673-A7D0-850E43A4D397}"/>
            </c:ext>
          </c:extLst>
        </c:ser>
        <c:ser>
          <c:idx val="1"/>
          <c:order val="2"/>
          <c:tx>
            <c:strRef>
              <c:f>Scénario3!$A$43</c:f>
              <c:strCache>
                <c:ptCount val="1"/>
                <c:pt idx="0">
                  <c:v>LES BONS RAISINS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FF3F3F"/>
                    </a:solidFill>
                    <a:latin typeface="Neo Sans Std" panose="020B050403050404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(Scénario3!$B$37,Scénario3!$F$37:$L$37)</c:f>
              <c:strCache>
                <c:ptCount val="8"/>
                <c:pt idx="0">
                  <c:v>Capacité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</c:strCache>
              <c:extLst/>
            </c:strRef>
          </c:cat>
          <c:val>
            <c:numRef>
              <c:f>(Scénario3!$B$44,Scénario3!$F$44:$L$44)</c:f>
              <c:numCache>
                <c:formatCode>General</c:formatCode>
                <c:ptCount val="8"/>
                <c:pt idx="0">
                  <c:v>600</c:v>
                </c:pt>
                <c:pt idx="1">
                  <c:v>521</c:v>
                </c:pt>
                <c:pt idx="2">
                  <c:v>549</c:v>
                </c:pt>
                <c:pt idx="3" formatCode="0">
                  <c:v>568.99292159924539</c:v>
                </c:pt>
                <c:pt idx="4" formatCode="0">
                  <c:v>563.92306698009634</c:v>
                </c:pt>
                <c:pt idx="5" formatCode="0">
                  <c:v>554.12484572382266</c:v>
                </c:pt>
                <c:pt idx="6" formatCode="0">
                  <c:v>532.74588401510005</c:v>
                </c:pt>
                <c:pt idx="7" formatCode="0">
                  <c:v>521.80735320985923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6B2-4673-A7D0-850E43A4D397}"/>
            </c:ext>
          </c:extLst>
        </c:ser>
        <c:ser>
          <c:idx val="5"/>
          <c:order val="3"/>
          <c:tx>
            <c:strRef>
              <c:f>Scénario3!$A$48</c:f>
              <c:strCache>
                <c:ptCount val="1"/>
                <c:pt idx="0">
                  <c:v>LES MARTINETS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o Sans Std" panose="020B050403050404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(Scénario3!$B$37,Scénario3!$F$37:$L$37)</c:f>
              <c:strCache>
                <c:ptCount val="8"/>
                <c:pt idx="0">
                  <c:v>Capacité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</c:strCache>
              <c:extLst/>
            </c:strRef>
          </c:cat>
          <c:val>
            <c:numRef>
              <c:f>(Scénario3!$B$49,Scénario3!$F$49:$L$49)</c:f>
              <c:numCache>
                <c:formatCode>General</c:formatCode>
                <c:ptCount val="8"/>
                <c:pt idx="0">
                  <c:v>700</c:v>
                </c:pt>
                <c:pt idx="1">
                  <c:v>584</c:v>
                </c:pt>
                <c:pt idx="2">
                  <c:v>591</c:v>
                </c:pt>
                <c:pt idx="3" formatCode="0">
                  <c:v>570.11151893028398</c:v>
                </c:pt>
                <c:pt idx="4" formatCode="0">
                  <c:v>543.76387529443571</c:v>
                </c:pt>
                <c:pt idx="5" formatCode="0">
                  <c:v>538.99062938450413</c:v>
                </c:pt>
                <c:pt idx="6" formatCode="0">
                  <c:v>530.90628485725449</c:v>
                </c:pt>
                <c:pt idx="7" formatCode="0">
                  <c:v>510.14394207847863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6B2-4673-A7D0-850E43A4D397}"/>
            </c:ext>
          </c:extLst>
        </c:ser>
        <c:ser>
          <c:idx val="3"/>
          <c:order val="4"/>
          <c:tx>
            <c:strRef>
              <c:f>Scénario3!$A$58</c:f>
              <c:strCache>
                <c:ptCount val="1"/>
                <c:pt idx="0">
                  <c:v> LA MALMAISON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FF3F3F"/>
                    </a:solidFill>
                    <a:latin typeface="Neo Sans Std" panose="020B050403050404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(Scénario3!$B$37,Scénario3!$F$37:$L$37)</c:f>
              <c:strCache>
                <c:ptCount val="8"/>
                <c:pt idx="0">
                  <c:v>Capacité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</c:strCache>
              <c:extLst/>
            </c:strRef>
          </c:cat>
          <c:val>
            <c:numRef>
              <c:f>(Scénario3!$B$59,Scénario3!$F$59:$L$59)</c:f>
              <c:numCache>
                <c:formatCode>General</c:formatCode>
                <c:ptCount val="8"/>
                <c:pt idx="0">
                  <c:v>700</c:v>
                </c:pt>
                <c:pt idx="1">
                  <c:v>567</c:v>
                </c:pt>
                <c:pt idx="2">
                  <c:v>543</c:v>
                </c:pt>
                <c:pt idx="3" formatCode="0">
                  <c:v>528.493223014607</c:v>
                </c:pt>
                <c:pt idx="4" formatCode="0">
                  <c:v>519.31781281314557</c:v>
                </c:pt>
                <c:pt idx="5" formatCode="0">
                  <c:v>536.87906251167578</c:v>
                </c:pt>
                <c:pt idx="6" formatCode="0">
                  <c:v>539.05162752819388</c:v>
                </c:pt>
                <c:pt idx="7" formatCode="0">
                  <c:v>551.4819575209084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6B2-4673-A7D0-850E43A4D397}"/>
            </c:ext>
          </c:extLst>
        </c:ser>
        <c:ser>
          <c:idx val="2"/>
          <c:order val="5"/>
          <c:tx>
            <c:strRef>
              <c:f>Scénario3!$A$53</c:f>
              <c:strCache>
                <c:ptCount val="1"/>
                <c:pt idx="0">
                  <c:v>MARCEL PAGNOL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FF3F3F"/>
                    </a:solidFill>
                    <a:latin typeface="Neo Sans Std" panose="020B050403050404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(Scénario3!$B$37,Scénario3!$F$37:$L$37)</c:f>
              <c:strCache>
                <c:ptCount val="8"/>
                <c:pt idx="0">
                  <c:v>Capacité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</c:strCache>
              <c:extLst/>
            </c:strRef>
          </c:cat>
          <c:val>
            <c:numRef>
              <c:f>(Scénario3!$B$55,Scénario3!$F$55:$L$55)</c:f>
              <c:numCache>
                <c:formatCode>General</c:formatCode>
                <c:ptCount val="8"/>
                <c:pt idx="0">
                  <c:v>700</c:v>
                </c:pt>
                <c:pt idx="1">
                  <c:v>612</c:v>
                </c:pt>
                <c:pt idx="2">
                  <c:v>605</c:v>
                </c:pt>
                <c:pt idx="3" formatCode="0">
                  <c:v>609.96066316083579</c:v>
                </c:pt>
                <c:pt idx="4" formatCode="0">
                  <c:v>624.68851372751465</c:v>
                </c:pt>
                <c:pt idx="5" formatCode="0">
                  <c:v>612.12934884851165</c:v>
                </c:pt>
                <c:pt idx="6" formatCode="0">
                  <c:v>636.11079195335333</c:v>
                </c:pt>
                <c:pt idx="7" formatCode="0">
                  <c:v>658.54082514503557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6B2-4673-A7D0-850E43A4D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1149749376"/>
        <c:axId val="1149751296"/>
      </c:barChart>
      <c:barChart>
        <c:barDir val="col"/>
        <c:grouping val="stacked"/>
        <c:varyColors val="0"/>
        <c:ser>
          <c:idx val="4"/>
          <c:order val="6"/>
          <c:tx>
            <c:strRef>
              <c:f>Scénario3!$B$37</c:f>
              <c:strCache>
                <c:ptCount val="1"/>
                <c:pt idx="0">
                  <c:v>Capacité</c:v>
                </c:pt>
              </c:strCache>
            </c:strRef>
          </c:tx>
          <c:spPr>
            <a:noFill/>
            <a:ln w="2540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(Scénario3!$B$37,Scénario3!$F$37:$L$37)</c:f>
              <c:strCache>
                <c:ptCount val="8"/>
                <c:pt idx="0">
                  <c:v>Capacité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</c:strCache>
              <c:extLst/>
            </c:strRef>
          </c:cat>
          <c:val>
            <c:numRef>
              <c:f>(Scénario3!$B$68,Scénario3!$F$68:$L$68)</c:f>
              <c:numCache>
                <c:formatCode>General</c:formatCode>
                <c:ptCount val="8"/>
                <c:pt idx="0">
                  <c:v>3800</c:v>
                </c:pt>
                <c:pt idx="1">
                  <c:v>3800</c:v>
                </c:pt>
                <c:pt idx="2">
                  <c:v>3800</c:v>
                </c:pt>
                <c:pt idx="3">
                  <c:v>3800</c:v>
                </c:pt>
                <c:pt idx="4">
                  <c:v>3800</c:v>
                </c:pt>
                <c:pt idx="5">
                  <c:v>3800</c:v>
                </c:pt>
                <c:pt idx="6">
                  <c:v>3800</c:v>
                </c:pt>
                <c:pt idx="7">
                  <c:v>3800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6B2-4673-A7D0-850E43A4D39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170566976"/>
        <c:axId val="170557376"/>
      </c:barChart>
      <c:catAx>
        <c:axId val="1149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o Sans Std" panose="020B0504030504040204" pitchFamily="34" charset="0"/>
                <a:ea typeface="+mn-ea"/>
                <a:cs typeface="+mn-cs"/>
              </a:defRPr>
            </a:pPr>
            <a:endParaRPr lang="fr-FR"/>
          </a:p>
        </c:txPr>
        <c:crossAx val="1149751296"/>
        <c:crosses val="autoZero"/>
        <c:auto val="1"/>
        <c:lblAlgn val="ctr"/>
        <c:lblOffset val="100"/>
        <c:noMultiLvlLbl val="0"/>
      </c:catAx>
      <c:valAx>
        <c:axId val="114975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o Sans Std" panose="020B0504030504040204" pitchFamily="34" charset="0"/>
                <a:ea typeface="+mn-ea"/>
                <a:cs typeface="+mn-cs"/>
              </a:defRPr>
            </a:pPr>
            <a:endParaRPr lang="fr-FR"/>
          </a:p>
        </c:txPr>
        <c:crossAx val="1149749376"/>
        <c:crosses val="autoZero"/>
        <c:crossBetween val="between"/>
      </c:valAx>
      <c:valAx>
        <c:axId val="17055737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70566976"/>
        <c:crosses val="max"/>
        <c:crossBetween val="between"/>
      </c:valAx>
      <c:catAx>
        <c:axId val="170566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0557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eo Sans Std" panose="020B050403050404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Neo Sans Std" panose="020B050403050404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2" y="3794125"/>
            <a:ext cx="2700338" cy="3063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2" y="3794125"/>
            <a:ext cx="2700338" cy="3063875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Rectangle"/>
          <p:cNvSpPr/>
          <p:nvPr/>
        </p:nvSpPr>
        <p:spPr>
          <a:xfrm>
            <a:off x="-1" y="0"/>
            <a:ext cx="2908302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/>
          <a:lstStyle/>
          <a:p>
            <a:pPr algn="ctr"/>
            <a:endParaRPr/>
          </a:p>
        </p:txBody>
      </p:sp>
      <p:sp>
        <p:nvSpPr>
          <p:cNvPr id="30" name="Intégrer une image verticale dans cette zone"/>
          <p:cNvSpPr txBox="1"/>
          <p:nvPr/>
        </p:nvSpPr>
        <p:spPr>
          <a:xfrm>
            <a:off x="347344" y="3121025"/>
            <a:ext cx="2213612" cy="459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00"/>
              </a:spcBef>
              <a:defRPr sz="1400">
                <a:solidFill>
                  <a:srgbClr val="003463"/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r>
              <a:t>Intégrer une image verticale dans cette zone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48075" y="57150"/>
            <a:ext cx="705643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25" y="5300662"/>
            <a:ext cx="1562100" cy="1614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.png" descr="ima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1425" y="5300662"/>
            <a:ext cx="1562100" cy="161448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"/>
          <p:cNvSpPr/>
          <p:nvPr userDrawn="1"/>
        </p:nvSpPr>
        <p:spPr>
          <a:xfrm>
            <a:off x="-1" y="-1"/>
            <a:ext cx="4498849" cy="691515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ffectLst>
            <a:outerShdw blurRad="139700" dist="170841" dir="5400000" rotWithShape="0">
              <a:srgbClr val="000000">
                <a:alpha val="0"/>
              </a:srgbClr>
            </a:outerShdw>
          </a:effectLst>
        </p:spPr>
        <p:txBody>
          <a:bodyPr lIns="45719" rIns="45719"/>
          <a:lstStyle/>
          <a:p>
            <a:pPr algn="ctr"/>
            <a:endParaRPr/>
          </a:p>
        </p:txBody>
      </p:sp>
      <p:sp>
        <p:nvSpPr>
          <p:cNvPr id="7" name="Intégrer une image dans cette zone"/>
          <p:cNvSpPr txBox="1"/>
          <p:nvPr userDrawn="1"/>
        </p:nvSpPr>
        <p:spPr>
          <a:xfrm>
            <a:off x="897825" y="3457574"/>
            <a:ext cx="2794636" cy="459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00"/>
              </a:spcBef>
              <a:defRPr sz="1400">
                <a:solidFill>
                  <a:srgbClr val="003463"/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r>
              <a:rPr dirty="0" err="1"/>
              <a:t>Intégrer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image </a:t>
            </a:r>
            <a:r>
              <a:rPr dirty="0" err="1"/>
              <a:t>dans</a:t>
            </a:r>
            <a:r>
              <a:rPr dirty="0"/>
              <a:t> </a:t>
            </a:r>
            <a:r>
              <a:rPr dirty="0" err="1"/>
              <a:t>cette</a:t>
            </a:r>
            <a:r>
              <a:rPr dirty="0"/>
              <a:t> zone</a:t>
            </a:r>
          </a:p>
        </p:txBody>
      </p:sp>
    </p:spTree>
    <p:extLst>
      <p:ext uri="{BB962C8B-B14F-4D97-AF65-F5344CB8AC3E}">
        <p14:creationId xmlns:p14="http://schemas.microsoft.com/office/powerpoint/2010/main" val="144084221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0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PRINCIPAL…"/>
          <p:cNvSpPr txBox="1"/>
          <p:nvPr/>
        </p:nvSpPr>
        <p:spPr>
          <a:xfrm>
            <a:off x="801686" y="2085478"/>
            <a:ext cx="6173271" cy="168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>
              <a:lnSpc>
                <a:spcPts val="3800"/>
              </a:lnSpc>
              <a:spcBef>
                <a:spcPts val="900"/>
              </a:spcBef>
              <a:defRPr sz="3800">
                <a:solidFill>
                  <a:srgbClr val="003B64"/>
                </a:solidFill>
                <a:latin typeface="Cairo Bold"/>
                <a:ea typeface="Cairo Bold"/>
                <a:cs typeface="Cairo Bold"/>
                <a:sym typeface="Cairo Bold"/>
              </a:defRPr>
            </a:pPr>
            <a:r>
              <a:rPr lang="fr-FR" sz="3200" b="1" dirty="0"/>
              <a:t>Sectorisation des collèges de Rueil-Malmaison</a:t>
            </a:r>
          </a:p>
          <a:p>
            <a:pPr>
              <a:lnSpc>
                <a:spcPts val="3800"/>
              </a:lnSpc>
              <a:spcBef>
                <a:spcPts val="900"/>
              </a:spcBef>
              <a:defRPr sz="3800">
                <a:solidFill>
                  <a:srgbClr val="003B64"/>
                </a:solidFill>
                <a:latin typeface="Cairo Bold"/>
                <a:ea typeface="Cairo Bold"/>
                <a:cs typeface="Cairo Bold"/>
                <a:sym typeface="Cairo Bold"/>
              </a:defRPr>
            </a:pPr>
            <a:r>
              <a:rPr lang="fr-FR" sz="3200" b="1" dirty="0"/>
              <a:t>Rentrée scolaire 2026</a:t>
            </a:r>
            <a:endParaRPr sz="3200" b="1" dirty="0"/>
          </a:p>
        </p:txBody>
      </p:sp>
      <p:sp>
        <p:nvSpPr>
          <p:cNvPr id="2" name="Date / Sous-titre…">
            <a:extLst>
              <a:ext uri="{FF2B5EF4-FFF2-40B4-BE49-F238E27FC236}">
                <a16:creationId xmlns:a16="http://schemas.microsoft.com/office/drawing/2014/main" id="{8F9EDB93-5407-5E26-52E2-5D5BC669B683}"/>
              </a:ext>
            </a:extLst>
          </p:cNvPr>
          <p:cNvSpPr txBox="1"/>
          <p:nvPr/>
        </p:nvSpPr>
        <p:spPr>
          <a:xfrm>
            <a:off x="829396" y="3876529"/>
            <a:ext cx="6384204" cy="82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defRPr sz="2200">
                <a:solidFill>
                  <a:srgbClr val="00B0F0"/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r>
              <a:rPr lang="fr-FR" dirty="0">
                <a:latin typeface="Neo Sans Std Medium" panose="020B0704030504040204" pitchFamily="34" charset="0"/>
              </a:rPr>
              <a:t>Conseil départemental de l’Éducation nationale</a:t>
            </a:r>
          </a:p>
          <a:p>
            <a:r>
              <a:rPr lang="fr-FR" dirty="0">
                <a:latin typeface="Neo Sans Std Medium" panose="020B0704030504040204" pitchFamily="34" charset="0"/>
              </a:rPr>
              <a:t>Vendredi 3 octobre 2025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8CDFF-D228-2761-E87F-C3DFA98DA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075FDDE-DA9C-9F55-9559-463EFEE73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308930"/>
              </p:ext>
            </p:extLst>
          </p:nvPr>
        </p:nvGraphicFramePr>
        <p:xfrm>
          <a:off x="140779" y="1323884"/>
          <a:ext cx="2289600" cy="25296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8343">
                  <a:extLst>
                    <a:ext uri="{9D8B030D-6E8A-4147-A177-3AD203B41FA5}">
                      <a16:colId xmlns:a16="http://schemas.microsoft.com/office/drawing/2014/main" val="548349432"/>
                    </a:ext>
                  </a:extLst>
                </a:gridCol>
                <a:gridCol w="981257">
                  <a:extLst>
                    <a:ext uri="{9D8B030D-6E8A-4147-A177-3AD203B41FA5}">
                      <a16:colId xmlns:a16="http://schemas.microsoft.com/office/drawing/2014/main" val="600380306"/>
                    </a:ext>
                  </a:extLst>
                </a:gridCol>
              </a:tblGrid>
              <a:tr h="421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Les Bons Raisins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Nombre d’élèves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267034"/>
                  </a:ext>
                </a:extLst>
              </a:tr>
              <a:tr h="421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CP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o Sans Std" panose="020B05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4720236"/>
                  </a:ext>
                </a:extLst>
              </a:tr>
              <a:tr h="421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CE1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o Sans Std" panose="020B05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7999781"/>
                  </a:ext>
                </a:extLst>
              </a:tr>
              <a:tr h="421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CE2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o Sans Std" panose="020B05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3417010"/>
                  </a:ext>
                </a:extLst>
              </a:tr>
              <a:tr h="421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CM1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o Sans Std" panose="020B05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0205657"/>
                  </a:ext>
                </a:extLst>
              </a:tr>
              <a:tr h="421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CM2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o Sans Std" panose="020B05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8289656"/>
                  </a:ext>
                </a:extLst>
              </a:tr>
            </a:tbl>
          </a:graphicData>
        </a:graphic>
      </p:graphicFrame>
      <p:pic>
        <p:nvPicPr>
          <p:cNvPr id="3" name="Image 2" descr="Une image contenant cart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7C5982C2-DBB2-0FED-B5E3-554E07EFB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47" y="1323884"/>
            <a:ext cx="5670474" cy="412630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0377DE0-B9C0-80AC-2F67-81B558A47B21}"/>
              </a:ext>
            </a:extLst>
          </p:cNvPr>
          <p:cNvSpPr txBox="1"/>
          <p:nvPr/>
        </p:nvSpPr>
        <p:spPr>
          <a:xfrm>
            <a:off x="140779" y="4072453"/>
            <a:ext cx="3047589" cy="16004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Rues impactées: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Boulevard Edmond </a:t>
            </a: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Rostang</a:t>
            </a: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(n°1-67)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Rue des Chailles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Rue des Folies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Rue Haby Sommer (n°37-78)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Rue Xavier de Maistre (n°38-116)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Square du Verger</a:t>
            </a:r>
          </a:p>
        </p:txBody>
      </p:sp>
      <p:sp>
        <p:nvSpPr>
          <p:cNvPr id="5" name="TITRE">
            <a:extLst>
              <a:ext uri="{FF2B5EF4-FFF2-40B4-BE49-F238E27FC236}">
                <a16:creationId xmlns:a16="http://schemas.microsoft.com/office/drawing/2014/main" id="{9486541D-F95E-6954-BEB0-E46569093C71}"/>
              </a:ext>
            </a:extLst>
          </p:cNvPr>
          <p:cNvSpPr txBox="1"/>
          <p:nvPr/>
        </p:nvSpPr>
        <p:spPr>
          <a:xfrm>
            <a:off x="140778" y="233165"/>
            <a:ext cx="304758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002060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lang="fr-FR" sz="3200" dirty="0"/>
              <a:t>Les Bons Raisins</a:t>
            </a:r>
          </a:p>
        </p:txBody>
      </p:sp>
    </p:spTree>
    <p:extLst>
      <p:ext uri="{BB962C8B-B14F-4D97-AF65-F5344CB8AC3E}">
        <p14:creationId xmlns:p14="http://schemas.microsoft.com/office/powerpoint/2010/main" val="13378797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F4F0F-925D-28D2-EE18-1BC63FEA4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664B7C1-DD27-F35D-68BB-4E5F8D06C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39876"/>
              </p:ext>
            </p:extLst>
          </p:nvPr>
        </p:nvGraphicFramePr>
        <p:xfrm>
          <a:off x="140779" y="1010652"/>
          <a:ext cx="2289600" cy="25296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8343">
                  <a:extLst>
                    <a:ext uri="{9D8B030D-6E8A-4147-A177-3AD203B41FA5}">
                      <a16:colId xmlns:a16="http://schemas.microsoft.com/office/drawing/2014/main" val="548349432"/>
                    </a:ext>
                  </a:extLst>
                </a:gridCol>
                <a:gridCol w="981257">
                  <a:extLst>
                    <a:ext uri="{9D8B030D-6E8A-4147-A177-3AD203B41FA5}">
                      <a16:colId xmlns:a16="http://schemas.microsoft.com/office/drawing/2014/main" val="600380306"/>
                    </a:ext>
                  </a:extLst>
                </a:gridCol>
              </a:tblGrid>
              <a:tr h="421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Jules Ferry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Nombre d’élèves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267034"/>
                  </a:ext>
                </a:extLst>
              </a:tr>
              <a:tr h="421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CP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o Sans Std" panose="020B05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4720236"/>
                  </a:ext>
                </a:extLst>
              </a:tr>
              <a:tr h="421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CE1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o Sans Std" panose="020B05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7999781"/>
                  </a:ext>
                </a:extLst>
              </a:tr>
              <a:tr h="421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CE2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o Sans Std" panose="020B05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3417010"/>
                  </a:ext>
                </a:extLst>
              </a:tr>
              <a:tr h="421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CM1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o Sans Std" panose="020B05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0205657"/>
                  </a:ext>
                </a:extLst>
              </a:tr>
              <a:tr h="421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CM2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o Sans Std" panose="020B05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8289656"/>
                  </a:ext>
                </a:extLst>
              </a:tr>
            </a:tbl>
          </a:graphicData>
        </a:graphic>
      </p:graphicFrame>
      <p:pic>
        <p:nvPicPr>
          <p:cNvPr id="4" name="Image 3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184CAF0C-E949-9E5D-E14A-AF7D15EAC5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1" y="1010652"/>
            <a:ext cx="5686587" cy="45316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C80A500-F698-6117-A92C-B0A47271429D}"/>
              </a:ext>
            </a:extLst>
          </p:cNvPr>
          <p:cNvSpPr txBox="1"/>
          <p:nvPr/>
        </p:nvSpPr>
        <p:spPr>
          <a:xfrm>
            <a:off x="140779" y="3726380"/>
            <a:ext cx="2810446" cy="1815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Rues impactées: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Boulevard Solférino (n°1-47)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Rue Beauharnais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Rue de la Libération (20-40)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Rue du Général Noël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Rue Haute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Rue Laurin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40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RE">
            <a:extLst>
              <a:ext uri="{FF2B5EF4-FFF2-40B4-BE49-F238E27FC236}">
                <a16:creationId xmlns:a16="http://schemas.microsoft.com/office/drawing/2014/main" id="{02B33251-7FA8-4082-99DF-1F0FBB1B110A}"/>
              </a:ext>
            </a:extLst>
          </p:cNvPr>
          <p:cNvSpPr txBox="1"/>
          <p:nvPr/>
        </p:nvSpPr>
        <p:spPr>
          <a:xfrm>
            <a:off x="140779" y="233165"/>
            <a:ext cx="29066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002060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lang="fr-FR" sz="3200" dirty="0"/>
              <a:t>Jules Ferry</a:t>
            </a:r>
          </a:p>
        </p:txBody>
      </p:sp>
    </p:spTree>
    <p:extLst>
      <p:ext uri="{BB962C8B-B14F-4D97-AF65-F5344CB8AC3E}">
        <p14:creationId xmlns:p14="http://schemas.microsoft.com/office/powerpoint/2010/main" val="24131827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">
            <a:extLst>
              <a:ext uri="{FF2B5EF4-FFF2-40B4-BE49-F238E27FC236}">
                <a16:creationId xmlns:a16="http://schemas.microsoft.com/office/drawing/2014/main" id="{56FBC3FB-9CF9-0BE2-1100-4A6DD07DFB4A}"/>
              </a:ext>
            </a:extLst>
          </p:cNvPr>
          <p:cNvGrpSpPr/>
          <p:nvPr/>
        </p:nvGrpSpPr>
        <p:grpSpPr>
          <a:xfrm>
            <a:off x="498136" y="261293"/>
            <a:ext cx="3085036" cy="397926"/>
            <a:chOff x="87611" y="55329"/>
            <a:chExt cx="1438275" cy="360363"/>
          </a:xfrm>
        </p:grpSpPr>
        <p:pic>
          <p:nvPicPr>
            <p:cNvPr id="3" name="image.png" descr="image.png">
              <a:extLst>
                <a:ext uri="{FF2B5EF4-FFF2-40B4-BE49-F238E27FC236}">
                  <a16:creationId xmlns:a16="http://schemas.microsoft.com/office/drawing/2014/main" id="{327B904B-A1EB-B37F-8D32-2E65C1216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11" y="55329"/>
              <a:ext cx="1438275" cy="360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Sommaire">
              <a:extLst>
                <a:ext uri="{FF2B5EF4-FFF2-40B4-BE49-F238E27FC236}">
                  <a16:creationId xmlns:a16="http://schemas.microsoft.com/office/drawing/2014/main" id="{A3A763C4-857D-08AA-2312-0215058D00C1}"/>
                </a:ext>
              </a:extLst>
            </p:cNvPr>
            <p:cNvSpPr txBox="1"/>
            <p:nvPr/>
          </p:nvSpPr>
          <p:spPr>
            <a:xfrm>
              <a:off x="127888" y="99115"/>
              <a:ext cx="1357720" cy="316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defRPr>
                  <a:solidFill>
                    <a:srgbClr val="FFFFFF"/>
                  </a:solidFill>
                  <a:latin typeface="Cairo Bold"/>
                  <a:ea typeface="Cairo Bold"/>
                  <a:cs typeface="Cairo Bold"/>
                  <a:sym typeface="Cairo Bold"/>
                </a:defRPr>
              </a:lvl1pPr>
            </a:lstStyle>
            <a:p>
              <a:pPr algn="ctr"/>
              <a:r>
                <a:rPr lang="fr-FR" sz="2400" dirty="0"/>
                <a:t>Eléments de contexte</a:t>
              </a:r>
              <a:endParaRPr sz="2400" dirty="0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0999AA2C-7393-F0E5-738A-86C2DC9022CB}"/>
              </a:ext>
            </a:extLst>
          </p:cNvPr>
          <p:cNvSpPr txBox="1"/>
          <p:nvPr/>
        </p:nvSpPr>
        <p:spPr>
          <a:xfrm>
            <a:off x="498136" y="949981"/>
            <a:ext cx="7742834" cy="5632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fr-FR" sz="1800" dirty="0">
                <a:latin typeface="Neo Sans Std Medium"/>
              </a:rPr>
              <a:t>Les projections démographiques montrent une augmentation continue des effectifs scolarisés </a:t>
            </a:r>
            <a:r>
              <a:rPr lang="fr-FR" dirty="0">
                <a:solidFill>
                  <a:srgbClr val="00B0F0"/>
                </a:solidFill>
                <a:latin typeface="Neo Sans Std Medium"/>
              </a:rPr>
              <a:t>au collège des Bons raisins </a:t>
            </a:r>
            <a:r>
              <a:rPr lang="fr-FR" sz="1800" dirty="0">
                <a:latin typeface="Neo Sans Std Medium"/>
              </a:rPr>
              <a:t>jusqu’en 2028. Cette situation a fait l’objet d’une étude plus large sur les autres collèges de </a:t>
            </a:r>
            <a:r>
              <a:rPr lang="fr-FR" sz="1800">
                <a:latin typeface="Neo Sans Std Medium"/>
              </a:rPr>
              <a:t>la commune </a:t>
            </a:r>
            <a:r>
              <a:rPr lang="fr-FR" sz="1800" dirty="0">
                <a:latin typeface="Neo Sans Std Medium"/>
              </a:rPr>
              <a:t>: </a:t>
            </a:r>
          </a:p>
          <a:p>
            <a:pPr algn="just"/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Neo Sans Std Medium" panose="020B0704030504040204" pitchFamily="34" charset="0"/>
              </a:rPr>
              <a:t>Le collège Les Bons Raisins pourrait dépasser sa capacité d’accueil (106%) en 2027 du fait des projets immobiliers sur le quartier l’Arsenal dont les livraisons se poursuivront jusqu’en 2032, et Marcel Pagnol approcherait la saturation (95%);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latin typeface="Neo Sans Std Medium" panose="020B0704030504040204" pitchFamily="34" charset="0"/>
              </a:rPr>
              <a:t>Le collège Henri Dunant est en sous-occupation (&lt;70%) mais ces effectifs devraient rester stable d’ici 2029;</a:t>
            </a:r>
          </a:p>
          <a:p>
            <a:pPr algn="just"/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latin typeface="Neo Sans Std Medium" panose="020B0704030504040204" pitchFamily="34" charset="0"/>
              </a:rPr>
              <a:t>Les collèges Jules Verne, La Malmaison et Les Martinets devraient voir leurs effectifs diminués à l’horizon 2029 (~70% de taux d’occupation)</a:t>
            </a:r>
          </a:p>
          <a:p>
            <a:pPr algn="just"/>
            <a:endParaRPr lang="fr-FR" sz="1800" dirty="0">
              <a:latin typeface="Neo Sans Std Medium" panose="020B0704030504040204" pitchFamily="34" charset="0"/>
            </a:endParaRPr>
          </a:p>
          <a:p>
            <a:pPr algn="just"/>
            <a:endParaRPr lang="fr-FR" sz="1800" dirty="0">
              <a:latin typeface="Neo Sans Std Medium" panose="020B0704030504040204" pitchFamily="34" charset="0"/>
            </a:endParaRPr>
          </a:p>
          <a:p>
            <a:pPr algn="just"/>
            <a:r>
              <a:rPr lang="fr-FR" sz="1800" dirty="0">
                <a:latin typeface="Neo Sans Std Medium" panose="020B0704030504040204" pitchFamily="34" charset="0"/>
              </a:rPr>
              <a:t>En moyenne, 700 places sont disponibles en permanence sur la commune</a:t>
            </a:r>
            <a:r>
              <a:rPr lang="fr-FR" dirty="0">
                <a:latin typeface="Neo Sans Std Medium" panose="020B0704030504040204" pitchFamily="34" charset="0"/>
              </a:rPr>
              <a:t>.</a:t>
            </a:r>
            <a:endParaRPr lang="fr-FR" sz="1800" dirty="0">
              <a:latin typeface="Neo Sans Std Medium" panose="020B07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DB760-6925-40E9-E716-86ADFC0DD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">
            <a:extLst>
              <a:ext uri="{FF2B5EF4-FFF2-40B4-BE49-F238E27FC236}">
                <a16:creationId xmlns:a16="http://schemas.microsoft.com/office/drawing/2014/main" id="{23230FB8-B660-7B08-D64C-48D793391EED}"/>
              </a:ext>
            </a:extLst>
          </p:cNvPr>
          <p:cNvGrpSpPr/>
          <p:nvPr/>
        </p:nvGrpSpPr>
        <p:grpSpPr>
          <a:xfrm>
            <a:off x="498136" y="261292"/>
            <a:ext cx="3988804" cy="525516"/>
            <a:chOff x="87611" y="55329"/>
            <a:chExt cx="1438275" cy="360363"/>
          </a:xfrm>
        </p:grpSpPr>
        <p:pic>
          <p:nvPicPr>
            <p:cNvPr id="3" name="image.png" descr="image.png">
              <a:extLst>
                <a:ext uri="{FF2B5EF4-FFF2-40B4-BE49-F238E27FC236}">
                  <a16:creationId xmlns:a16="http://schemas.microsoft.com/office/drawing/2014/main" id="{507F2B75-68A5-2D1A-E95B-E77B7A92B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11" y="55329"/>
              <a:ext cx="1438275" cy="360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Sommaire">
              <a:extLst>
                <a:ext uri="{FF2B5EF4-FFF2-40B4-BE49-F238E27FC236}">
                  <a16:creationId xmlns:a16="http://schemas.microsoft.com/office/drawing/2014/main" id="{3D885009-FAF3-2AC3-713B-7745AF269515}"/>
                </a:ext>
              </a:extLst>
            </p:cNvPr>
            <p:cNvSpPr txBox="1"/>
            <p:nvPr/>
          </p:nvSpPr>
          <p:spPr>
            <a:xfrm>
              <a:off x="127889" y="77221"/>
              <a:ext cx="1357720" cy="316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defRPr>
                  <a:solidFill>
                    <a:srgbClr val="FFFFFF"/>
                  </a:solidFill>
                  <a:latin typeface="Cairo Bold"/>
                  <a:ea typeface="Cairo Bold"/>
                  <a:cs typeface="Cairo Bold"/>
                  <a:sym typeface="Cairo Bold"/>
                </a:defRPr>
              </a:lvl1pPr>
            </a:lstStyle>
            <a:p>
              <a:pPr algn="ctr"/>
              <a:r>
                <a:rPr lang="fr-FR" sz="2400"/>
                <a:t>Objectif de la sectorisation</a:t>
              </a:r>
              <a:endParaRPr sz="2400"/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DA0936-48E5-63F1-D088-75DA83EA91C6}"/>
              </a:ext>
            </a:extLst>
          </p:cNvPr>
          <p:cNvSpPr txBox="1">
            <a:spLocks/>
          </p:cNvSpPr>
          <p:nvPr/>
        </p:nvSpPr>
        <p:spPr>
          <a:xfrm>
            <a:off x="457200" y="1384095"/>
            <a:ext cx="8229600" cy="4463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FR" sz="1800">
                <a:latin typeface="Neo Sans Std Medium"/>
              </a:rPr>
              <a:t>Assurer une répartition équilibrée des élèves entre les collèges de la commune ;</a:t>
            </a:r>
          </a:p>
          <a:p>
            <a:pPr marL="0" indent="0" algn="just">
              <a:spcBef>
                <a:spcPts val="0"/>
              </a:spcBef>
              <a:buSzTx/>
              <a:buNone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FR" sz="1800">
                <a:latin typeface="Neo Sans Std Medium"/>
              </a:rPr>
              <a:t>Accompagner le projet de sectorisation du 1er degré de la commune qui envisage la construction d’une nouvelle école en 2030 ;</a:t>
            </a: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FR" sz="1800">
                <a:latin typeface="Neo Sans Std Medium"/>
              </a:rPr>
              <a:t>Préserver la qualité des conditions d’enseignement dans les établissements ;</a:t>
            </a: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FR" sz="1800">
                <a:latin typeface="Neo Sans Std Medium"/>
              </a:rPr>
              <a:t>Anticiper les évolutions démographiques de la ville ;</a:t>
            </a: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FR" sz="1800">
                <a:latin typeface="Neo Sans Std Medium"/>
              </a:rPr>
              <a:t>Rapprocher les élèves de leur collège pour limiter les temps de trajet ;</a:t>
            </a: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latin typeface="Neo Sans Std Medium" panose="020B0704030504040204" pitchFamily="34" charset="0"/>
              </a:rPr>
              <a:t>Préserver la mixité sociale et l’équité entre les établissements.</a:t>
            </a: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fr-FR" sz="1800" dirty="0">
              <a:latin typeface="Neo Sans Std Medium" panose="020B07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853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6F4A3-7748-39B8-2DAA-8FBA76EF0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">
            <a:extLst>
              <a:ext uri="{FF2B5EF4-FFF2-40B4-BE49-F238E27FC236}">
                <a16:creationId xmlns:a16="http://schemas.microsoft.com/office/drawing/2014/main" id="{B2457FED-A9C1-9618-058A-EADF6EBE82FF}"/>
              </a:ext>
            </a:extLst>
          </p:cNvPr>
          <p:cNvGrpSpPr/>
          <p:nvPr/>
        </p:nvGrpSpPr>
        <p:grpSpPr>
          <a:xfrm>
            <a:off x="498136" y="261292"/>
            <a:ext cx="3988804" cy="525516"/>
            <a:chOff x="87611" y="55329"/>
            <a:chExt cx="1438275" cy="360363"/>
          </a:xfrm>
        </p:grpSpPr>
        <p:pic>
          <p:nvPicPr>
            <p:cNvPr id="3" name="image.png" descr="image.png">
              <a:extLst>
                <a:ext uri="{FF2B5EF4-FFF2-40B4-BE49-F238E27FC236}">
                  <a16:creationId xmlns:a16="http://schemas.microsoft.com/office/drawing/2014/main" id="{E6FC845C-3F5C-2C42-DC81-699C1E7EB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11" y="55329"/>
              <a:ext cx="1438275" cy="360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Sommaire">
              <a:extLst>
                <a:ext uri="{FF2B5EF4-FFF2-40B4-BE49-F238E27FC236}">
                  <a16:creationId xmlns:a16="http://schemas.microsoft.com/office/drawing/2014/main" id="{FEB6D25B-760C-2C2A-B0AE-E1FFBB81C264}"/>
                </a:ext>
              </a:extLst>
            </p:cNvPr>
            <p:cNvSpPr txBox="1"/>
            <p:nvPr/>
          </p:nvSpPr>
          <p:spPr>
            <a:xfrm>
              <a:off x="127889" y="77221"/>
              <a:ext cx="1357720" cy="316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defRPr>
                  <a:solidFill>
                    <a:srgbClr val="FFFFFF"/>
                  </a:solidFill>
                  <a:latin typeface="Cairo Bold"/>
                  <a:ea typeface="Cairo Bold"/>
                  <a:cs typeface="Cairo Bold"/>
                  <a:sym typeface="Cairo Bold"/>
                </a:defRPr>
              </a:lvl1pPr>
            </a:lstStyle>
            <a:p>
              <a:pPr algn="ctr"/>
              <a:r>
                <a:rPr lang="fr-FR" sz="2400"/>
                <a:t>Travaux de concertation</a:t>
              </a:r>
              <a:endParaRPr sz="2400"/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B3E963-0E55-FFA4-173B-7EAF500A5054}"/>
              </a:ext>
            </a:extLst>
          </p:cNvPr>
          <p:cNvSpPr txBox="1">
            <a:spLocks/>
          </p:cNvSpPr>
          <p:nvPr/>
        </p:nvSpPr>
        <p:spPr>
          <a:xfrm>
            <a:off x="457200" y="1069504"/>
            <a:ext cx="8229600" cy="512927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latin typeface="Neo Sans Std Medium" panose="020B0704030504040204" pitchFamily="34" charset="0"/>
              </a:rPr>
              <a:t>19/03/25 : Présentation de différents scénarios à la commune impactant plus ou moins de collèges ;</a:t>
            </a:r>
          </a:p>
          <a:p>
            <a:pPr marL="0" indent="0" algn="just">
              <a:spcBef>
                <a:spcPts val="0"/>
              </a:spcBef>
              <a:buSzTx/>
              <a:buNone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latin typeface="Neo Sans Std Medium" panose="020B0704030504040204" pitchFamily="34" charset="0"/>
              </a:rPr>
              <a:t>09/04/25 Présentation des différents scénarios à la DSDEN ;</a:t>
            </a: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latin typeface="Neo Sans Std Medium"/>
              </a:rPr>
              <a:t>15/07/25 Présentation à la commune de deux nouveaux scénarios à la suite des concertations et validation de la mise en œuvre à la rentrée scolaire 2026 ;</a:t>
            </a: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latin typeface="Neo Sans Std Medium"/>
              </a:rPr>
              <a:t>25/09/25 Présentation du scénario retenu aux collèges concernés ;</a:t>
            </a: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latin typeface="Neo Sans Std Medium"/>
              </a:rPr>
              <a:t>30/09/25 Présentation de la sectorisation aux fédérations de parents d’élève </a:t>
            </a: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latin typeface="Neo Sans Std Medium"/>
              </a:rPr>
              <a:t>03/10/25 Présentation en CDEN</a:t>
            </a: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fr-FR" sz="1800" dirty="0">
                <a:latin typeface="Neo Sans Std Medium" panose="020B0704030504040204" pitchFamily="34" charset="0"/>
              </a:rPr>
              <a:t>1</a:t>
            </a:r>
            <a:r>
              <a:rPr lang="fr-FR" sz="1800" baseline="30000" dirty="0">
                <a:latin typeface="Neo Sans Std Medium" panose="020B0704030504040204" pitchFamily="34" charset="0"/>
              </a:rPr>
              <a:t>er</a:t>
            </a:r>
            <a:r>
              <a:rPr lang="fr-FR" sz="1800" dirty="0">
                <a:latin typeface="Neo Sans Std Medium" panose="020B0704030504040204" pitchFamily="34" charset="0"/>
              </a:rPr>
              <a:t> décembre 25 Délibération en commission permanente de la sectorisation</a:t>
            </a: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0" indent="0" algn="just">
              <a:spcBef>
                <a:spcPts val="0"/>
              </a:spcBef>
              <a:buSzTx/>
              <a:buNone/>
            </a:pPr>
            <a:endParaRPr lang="fr-FR" sz="1800" dirty="0">
              <a:latin typeface="Neo Sans Std Medium" panose="020B0704030504040204" pitchFamily="34" charset="0"/>
            </a:endParaRPr>
          </a:p>
          <a:p>
            <a:pPr marL="285750" indent="-285750" algn="just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endParaRPr lang="fr-FR" sz="1800" dirty="0">
              <a:latin typeface="Neo Sans Std Medium" panose="020B07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141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15ABA-DE41-B966-A3EF-66A08F231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">
            <a:extLst>
              <a:ext uri="{FF2B5EF4-FFF2-40B4-BE49-F238E27FC236}">
                <a16:creationId xmlns:a16="http://schemas.microsoft.com/office/drawing/2014/main" id="{08F6CBF6-D336-E79A-4B54-8F3D41FF5FEB}"/>
              </a:ext>
            </a:extLst>
          </p:cNvPr>
          <p:cNvGrpSpPr/>
          <p:nvPr/>
        </p:nvGrpSpPr>
        <p:grpSpPr>
          <a:xfrm>
            <a:off x="2577598" y="2706780"/>
            <a:ext cx="3988804" cy="525516"/>
            <a:chOff x="87611" y="55329"/>
            <a:chExt cx="1438275" cy="360363"/>
          </a:xfrm>
        </p:grpSpPr>
        <p:pic>
          <p:nvPicPr>
            <p:cNvPr id="6" name="image.png" descr="image.png">
              <a:extLst>
                <a:ext uri="{FF2B5EF4-FFF2-40B4-BE49-F238E27FC236}">
                  <a16:creationId xmlns:a16="http://schemas.microsoft.com/office/drawing/2014/main" id="{D64C339D-7564-B704-6E1A-E18076255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11" y="55329"/>
              <a:ext cx="1438275" cy="360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Sommaire">
              <a:extLst>
                <a:ext uri="{FF2B5EF4-FFF2-40B4-BE49-F238E27FC236}">
                  <a16:creationId xmlns:a16="http://schemas.microsoft.com/office/drawing/2014/main" id="{CDD4B2A6-02E3-346B-4A23-DB08C588B14C}"/>
                </a:ext>
              </a:extLst>
            </p:cNvPr>
            <p:cNvSpPr txBox="1"/>
            <p:nvPr/>
          </p:nvSpPr>
          <p:spPr>
            <a:xfrm>
              <a:off x="127889" y="77221"/>
              <a:ext cx="1357720" cy="316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defRPr>
                  <a:solidFill>
                    <a:srgbClr val="FFFFFF"/>
                  </a:solidFill>
                  <a:latin typeface="Cairo Bold"/>
                  <a:ea typeface="Cairo Bold"/>
                  <a:cs typeface="Cairo Bold"/>
                  <a:sym typeface="Cairo Bold"/>
                </a:defRPr>
              </a:lvl1pPr>
            </a:lstStyle>
            <a:p>
              <a:pPr algn="ctr"/>
              <a:r>
                <a:rPr lang="fr-FR" sz="2400" dirty="0"/>
                <a:t>Le scénario retenu</a:t>
              </a: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97383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3D754-0F12-C925-1642-D8DBE262D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">
            <a:extLst>
              <a:ext uri="{FF2B5EF4-FFF2-40B4-BE49-F238E27FC236}">
                <a16:creationId xmlns:a16="http://schemas.microsoft.com/office/drawing/2014/main" id="{510359C0-58C5-9F00-7289-4FA5BFFFA7DF}"/>
              </a:ext>
            </a:extLst>
          </p:cNvPr>
          <p:cNvGrpSpPr/>
          <p:nvPr/>
        </p:nvGrpSpPr>
        <p:grpSpPr>
          <a:xfrm>
            <a:off x="292395" y="91171"/>
            <a:ext cx="8559209" cy="397927"/>
            <a:chOff x="87611" y="55329"/>
            <a:chExt cx="1438275" cy="360363"/>
          </a:xfrm>
        </p:grpSpPr>
        <p:pic>
          <p:nvPicPr>
            <p:cNvPr id="6" name="image.png" descr="image.png">
              <a:extLst>
                <a:ext uri="{FF2B5EF4-FFF2-40B4-BE49-F238E27FC236}">
                  <a16:creationId xmlns:a16="http://schemas.microsoft.com/office/drawing/2014/main" id="{5976A7DA-2E50-3AD2-CFDC-A8353781D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11" y="55329"/>
              <a:ext cx="1438275" cy="360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Sommaire">
              <a:extLst>
                <a:ext uri="{FF2B5EF4-FFF2-40B4-BE49-F238E27FC236}">
                  <a16:creationId xmlns:a16="http://schemas.microsoft.com/office/drawing/2014/main" id="{C75548E8-CCD5-EA94-CA30-65EF3E2147CB}"/>
                </a:ext>
              </a:extLst>
            </p:cNvPr>
            <p:cNvSpPr txBox="1"/>
            <p:nvPr/>
          </p:nvSpPr>
          <p:spPr>
            <a:xfrm>
              <a:off x="87611" y="98327"/>
              <a:ext cx="1357720" cy="27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defRPr>
                  <a:solidFill>
                    <a:srgbClr val="FFFFFF"/>
                  </a:solidFill>
                  <a:latin typeface="Cairo Bold"/>
                  <a:ea typeface="Cairo Bold"/>
                  <a:cs typeface="Cairo Bold"/>
                  <a:sym typeface="Cairo Bold"/>
                </a:defRPr>
              </a:lvl1pPr>
            </a:lstStyle>
            <a:p>
              <a:r>
                <a:rPr lang="fr-FR" sz="2000" dirty="0"/>
                <a:t>Rééquilibrer les effectifs de 4 collèges avec une logique de proximité </a:t>
              </a:r>
            </a:p>
          </p:txBody>
        </p:sp>
      </p:grpSp>
      <p:pic>
        <p:nvPicPr>
          <p:cNvPr id="3" name="Image 2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61CB985-84AA-712C-789F-F50EC6648F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79841"/>
            <a:ext cx="4640650" cy="6139508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B41DA1A-0241-E326-3D7C-1F4046AB9BBE}"/>
              </a:ext>
            </a:extLst>
          </p:cNvPr>
          <p:cNvCxnSpPr>
            <a:cxnSpLocks/>
          </p:cNvCxnSpPr>
          <p:nvPr/>
        </p:nvCxnSpPr>
        <p:spPr>
          <a:xfrm flipH="1">
            <a:off x="510363" y="2844755"/>
            <a:ext cx="974197" cy="1429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A36BAFE-D3C2-7D9B-D1F7-B5620337E5F4}"/>
              </a:ext>
            </a:extLst>
          </p:cNvPr>
          <p:cNvCxnSpPr>
            <a:cxnSpLocks/>
          </p:cNvCxnSpPr>
          <p:nvPr/>
        </p:nvCxnSpPr>
        <p:spPr>
          <a:xfrm flipH="1">
            <a:off x="2074460" y="2677566"/>
            <a:ext cx="245866" cy="204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FE51921-E201-BFCF-7430-360389B5E41F}"/>
              </a:ext>
            </a:extLst>
          </p:cNvPr>
          <p:cNvCxnSpPr>
            <a:cxnSpLocks/>
          </p:cNvCxnSpPr>
          <p:nvPr/>
        </p:nvCxnSpPr>
        <p:spPr>
          <a:xfrm flipH="1">
            <a:off x="2640419" y="4022652"/>
            <a:ext cx="733646" cy="276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e">
            <a:extLst>
              <a:ext uri="{FF2B5EF4-FFF2-40B4-BE49-F238E27FC236}">
                <a16:creationId xmlns:a16="http://schemas.microsoft.com/office/drawing/2014/main" id="{C9D122B6-1B18-E75E-20B7-5AE16833A8B3}"/>
              </a:ext>
            </a:extLst>
          </p:cNvPr>
          <p:cNvGrpSpPr/>
          <p:nvPr/>
        </p:nvGrpSpPr>
        <p:grpSpPr>
          <a:xfrm>
            <a:off x="4961292" y="587096"/>
            <a:ext cx="3890312" cy="2400655"/>
            <a:chOff x="0" y="52531"/>
            <a:chExt cx="1438275" cy="363162"/>
          </a:xfrm>
        </p:grpSpPr>
        <p:pic>
          <p:nvPicPr>
            <p:cNvPr id="17" name="image.png" descr="image.png">
              <a:extLst>
                <a:ext uri="{FF2B5EF4-FFF2-40B4-BE49-F238E27FC236}">
                  <a16:creationId xmlns:a16="http://schemas.microsoft.com/office/drawing/2014/main" id="{B52A8D42-BD85-5C9E-637E-189C3B6B1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5330"/>
              <a:ext cx="1438275" cy="360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" name="Sommaire">
              <a:extLst>
                <a:ext uri="{FF2B5EF4-FFF2-40B4-BE49-F238E27FC236}">
                  <a16:creationId xmlns:a16="http://schemas.microsoft.com/office/drawing/2014/main" id="{9C10ECCC-FBF5-6328-3216-CA2AAEDD0BAA}"/>
                </a:ext>
              </a:extLst>
            </p:cNvPr>
            <p:cNvSpPr txBox="1"/>
            <p:nvPr/>
          </p:nvSpPr>
          <p:spPr>
            <a:xfrm>
              <a:off x="85581" y="52531"/>
              <a:ext cx="1272110" cy="363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defRPr>
                  <a:solidFill>
                    <a:srgbClr val="FFFFFF"/>
                  </a:solidFill>
                  <a:latin typeface="Cairo Bold"/>
                  <a:ea typeface="Cairo Bold"/>
                  <a:cs typeface="Cairo Bold"/>
                  <a:sym typeface="Cairo Bold"/>
                </a:defRPr>
              </a:lvl1pPr>
            </a:lstStyle>
            <a:p>
              <a:pPr algn="just" eaLnBrk="1" hangingPunct="1">
                <a:spcAft>
                  <a:spcPts val="600"/>
                </a:spcAft>
                <a:buClr>
                  <a:srgbClr val="0072BA"/>
                </a:buClr>
                <a:buSzPct val="130000"/>
              </a:pPr>
              <a:r>
                <a:rPr lang="fr-FR" altLang="fr-FR" sz="1500" u="sng" dirty="0">
                  <a:solidFill>
                    <a:schemeClr val="bg1"/>
                  </a:solidFill>
                  <a:latin typeface="Neo Sans Std Medium" panose="020B0704030504040204" pitchFamily="34" charset="0"/>
                </a:rPr>
                <a:t>Ajouter trois partitions :</a:t>
              </a:r>
            </a:p>
            <a:p>
              <a:pPr lvl="1" algn="just" eaLnBrk="1" hangingPunct="1">
                <a:spcAft>
                  <a:spcPts val="600"/>
                </a:spcAft>
                <a:buClr>
                  <a:srgbClr val="0072BA"/>
                </a:buClr>
                <a:buSzPct val="130000"/>
                <a:buFontTx/>
                <a:buChar char="-"/>
              </a:pPr>
              <a:r>
                <a:rPr lang="fr-FR" altLang="fr-FR" sz="1500" dirty="0">
                  <a:solidFill>
                    <a:srgbClr val="00B0F0"/>
                  </a:solidFill>
                  <a:latin typeface="Neo Sans Std Medium" panose="020B0704030504040204" pitchFamily="34" charset="0"/>
                </a:rPr>
                <a:t>Les écoliers de Robespierre A et B </a:t>
              </a:r>
              <a:r>
                <a:rPr lang="fr-FR" altLang="fr-FR" sz="1500" dirty="0">
                  <a:solidFill>
                    <a:schemeClr val="bg1"/>
                  </a:solidFill>
                  <a:latin typeface="Neo Sans Std Medium" panose="020B0704030504040204" pitchFamily="34" charset="0"/>
                </a:rPr>
                <a:t>vers Henri Dunant</a:t>
              </a:r>
            </a:p>
            <a:p>
              <a:pPr lvl="1" algn="just" eaLnBrk="1" hangingPunct="1">
                <a:spcAft>
                  <a:spcPts val="600"/>
                </a:spcAft>
                <a:buClr>
                  <a:srgbClr val="0072BA"/>
                </a:buClr>
                <a:buSzPct val="130000"/>
                <a:buFontTx/>
                <a:buChar char="-"/>
              </a:pPr>
              <a:r>
                <a:rPr lang="fr-FR" altLang="fr-FR" sz="1500" dirty="0">
                  <a:solidFill>
                    <a:schemeClr val="bg1"/>
                  </a:solidFill>
                  <a:latin typeface="Neo Sans Std Medium" panose="020B0704030504040204" pitchFamily="34" charset="0"/>
                </a:rPr>
                <a:t>Ecole Les Bons Raisins envoie davantage d’élèves vers Marcel Pagnol</a:t>
              </a:r>
            </a:p>
            <a:p>
              <a:pPr lvl="1" algn="just" eaLnBrk="1" hangingPunct="1">
                <a:spcAft>
                  <a:spcPts val="600"/>
                </a:spcAft>
                <a:buClr>
                  <a:srgbClr val="0072BA"/>
                </a:buClr>
                <a:buSzPct val="130000"/>
                <a:buFontTx/>
                <a:buChar char="-"/>
              </a:pPr>
              <a:r>
                <a:rPr lang="fr-FR" altLang="fr-FR" sz="1500" dirty="0">
                  <a:solidFill>
                    <a:schemeClr val="bg1"/>
                  </a:solidFill>
                  <a:latin typeface="Neo Sans Std Medium" panose="020B0704030504040204" pitchFamily="34" charset="0"/>
                </a:rPr>
                <a:t>Ecole Jules Ferry envoie davantage d’élèves vers La Malmaison</a:t>
              </a:r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1B6C98A1-A7E0-3BA7-F974-18CA5A4BA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510345"/>
              </p:ext>
            </p:extLst>
          </p:nvPr>
        </p:nvGraphicFramePr>
        <p:xfrm>
          <a:off x="4961292" y="3104250"/>
          <a:ext cx="3243262" cy="349751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Neo Sans Std" panose="020B0504030504040204" pitchFamily="34" charset="0"/>
                        </a:rPr>
                        <a:t>    Collège</a:t>
                      </a:r>
                    </a:p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Neo Sans Std" panose="020B0504030504040204" pitchFamily="34" charset="0"/>
                      </a:endParaRPr>
                    </a:p>
                  </a:txBody>
                  <a:tcPr marL="91449" marR="9144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Neo Sans Std" panose="020B0504030504040204" pitchFamily="34" charset="0"/>
                        </a:rPr>
                        <a:t>Ecole</a:t>
                      </a:r>
                    </a:p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Neo Sans Std" panose="020B0504030504040204" pitchFamily="34" charset="0"/>
                      </a:endParaRPr>
                    </a:p>
                  </a:txBody>
                  <a:tcPr marL="91449" marR="9144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eo Sans Std" panose="020B050403050404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eo Sans Std" panose="020B050403050404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eo Sans Std" panose="020B0504030504040204" pitchFamily="34" charset="0"/>
                          <a:ea typeface="+mn-ea"/>
                          <a:cs typeface="+mn-cs"/>
                        </a:rPr>
                        <a:t>Les Bons Raisins</a:t>
                      </a:r>
                    </a:p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Neo Sans Std" panose="020B0504030504040204" pitchFamily="34" charset="0"/>
                      </a:endParaRPr>
                    </a:p>
                  </a:txBody>
                  <a:tcPr marL="91449" marR="9144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Neo Sans Std" panose="020B0504030504040204" pitchFamily="34" charset="0"/>
                        </a:rPr>
                        <a:t>Les Bons Raisins (45%)</a:t>
                      </a:r>
                    </a:p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Neo Sans Std" panose="020B0504030504040204" pitchFamily="34" charset="0"/>
                        </a:rPr>
                        <a:t>Robespierre A (78%)</a:t>
                      </a:r>
                    </a:p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Neo Sans Std" panose="020B0504030504040204" pitchFamily="34" charset="0"/>
                        </a:rPr>
                        <a:t>Robespierre B (84%)</a:t>
                      </a:r>
                    </a:p>
                  </a:txBody>
                  <a:tcPr marL="91449" marR="9144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eo Sans Std" panose="020B050403050404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eo Sans Std" panose="020B050403050404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eo Sans Std" panose="020B0504030504040204" pitchFamily="34" charset="0"/>
                          <a:ea typeface="+mn-ea"/>
                          <a:cs typeface="+mn-cs"/>
                        </a:rPr>
                        <a:t>Henri Dunant</a:t>
                      </a:r>
                    </a:p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  <a:latin typeface="Neo Sans Std" panose="020B0504030504040204" pitchFamily="34" charset="0"/>
                      </a:endParaRPr>
                    </a:p>
                  </a:txBody>
                  <a:tcPr marL="91449" marR="9144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Alphonse Daudet (100%)</a:t>
                      </a:r>
                    </a:p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Les </a:t>
                      </a:r>
                      <a:r>
                        <a:rPr lang="fr-FR" sz="1050" b="1" dirty="0" err="1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Buissonnets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 (100%)</a:t>
                      </a:r>
                    </a:p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Neo Sans Std" panose="020B0504030504040204" pitchFamily="34" charset="0"/>
                        </a:rPr>
                        <a:t>Robespierre A </a:t>
                      </a:r>
                      <a:r>
                        <a:rPr lang="fr-FR" sz="105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Neo Sans Std" panose="020B0504030504040204" pitchFamily="34" charset="0"/>
                        </a:rPr>
                        <a:t>(22%)</a:t>
                      </a:r>
                      <a:endParaRPr lang="fr-FR" sz="105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Neo Sans Std" panose="020B0504030504040204" pitchFamily="34" charset="0"/>
                      </a:endParaRPr>
                    </a:p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Neo Sans Std" panose="020B0504030504040204" pitchFamily="34" charset="0"/>
                        </a:rPr>
                        <a:t>Robespierre B (16%)</a:t>
                      </a:r>
                    </a:p>
                  </a:txBody>
                  <a:tcPr marL="91449" marR="9144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4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Marcel Pagnol</a:t>
                      </a:r>
                    </a:p>
                  </a:txBody>
                  <a:tcPr marL="91449" marR="9144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Neo Sans Std" panose="020B0504030504040204" pitchFamily="34" charset="0"/>
                        </a:rPr>
                        <a:t>Jules Ferry (27%)</a:t>
                      </a:r>
                    </a:p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Neo Sans Std" panose="020B0504030504040204" pitchFamily="34" charset="0"/>
                        </a:rPr>
                        <a:t>Les Bons Raisins (55%)</a:t>
                      </a:r>
                    </a:p>
                    <a:p>
                      <a:pPr algn="ctr"/>
                      <a:r>
                        <a:rPr lang="fr-FR" sz="1050" b="1" dirty="0" err="1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Tuck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 </a:t>
                      </a:r>
                      <a:r>
                        <a:rPr lang="fr-FR" sz="1050" b="1" dirty="0" err="1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Stell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 A (45%)</a:t>
                      </a:r>
                    </a:p>
                    <a:p>
                      <a:pPr algn="ctr"/>
                      <a:r>
                        <a:rPr lang="fr-FR" sz="1050" b="1" dirty="0" err="1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Tuck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 </a:t>
                      </a:r>
                      <a:r>
                        <a:rPr lang="fr-FR" sz="1050" b="1" dirty="0" err="1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Stell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 B (45%)</a:t>
                      </a:r>
                    </a:p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Albert Camus (100%)</a:t>
                      </a:r>
                    </a:p>
                  </a:txBody>
                  <a:tcPr marL="91449" marR="9144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1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La Malmaison</a:t>
                      </a:r>
                    </a:p>
                  </a:txBody>
                  <a:tcPr marL="91449" marR="9144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Neo Sans Std" panose="020B0504030504040204" pitchFamily="34" charset="0"/>
                        </a:rPr>
                        <a:t>Jules Ferry (73%)</a:t>
                      </a:r>
                    </a:p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Les Trianons (10%)</a:t>
                      </a:r>
                    </a:p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Claude Monet (38%)</a:t>
                      </a:r>
                    </a:p>
                    <a:p>
                      <a:pPr algn="ctr"/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Neo Sans Std" panose="020B0504030504040204" pitchFamily="34" charset="0"/>
                        </a:rPr>
                        <a:t>La Malmaison (100%)</a:t>
                      </a:r>
                    </a:p>
                  </a:txBody>
                  <a:tcPr marL="91449" marR="9144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67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4A4AF-884E-2E7B-253C-2500A10E5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">
            <a:extLst>
              <a:ext uri="{FF2B5EF4-FFF2-40B4-BE49-F238E27FC236}">
                <a16:creationId xmlns:a16="http://schemas.microsoft.com/office/drawing/2014/main" id="{0F6E771B-D44C-36D5-3347-38349D48918D}"/>
              </a:ext>
            </a:extLst>
          </p:cNvPr>
          <p:cNvSpPr txBox="1"/>
          <p:nvPr/>
        </p:nvSpPr>
        <p:spPr>
          <a:xfrm>
            <a:off x="328774" y="32765"/>
            <a:ext cx="230949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002060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lang="fr-FR" sz="2400" dirty="0"/>
              <a:t>Projection démographique </a:t>
            </a:r>
            <a:endParaRPr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6934DE-8405-73C1-1A29-E63205ADC8D4}"/>
              </a:ext>
            </a:extLst>
          </p:cNvPr>
          <p:cNvSpPr/>
          <p:nvPr/>
        </p:nvSpPr>
        <p:spPr>
          <a:xfrm>
            <a:off x="209862" y="2998033"/>
            <a:ext cx="2428407" cy="8694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ous-sommaire">
            <a:extLst>
              <a:ext uri="{FF2B5EF4-FFF2-40B4-BE49-F238E27FC236}">
                <a16:creationId xmlns:a16="http://schemas.microsoft.com/office/drawing/2014/main" id="{FE93E798-7A4E-2CCE-EE39-F51EA6B6422B}"/>
              </a:ext>
            </a:extLst>
          </p:cNvPr>
          <p:cNvSpPr txBox="1"/>
          <p:nvPr/>
        </p:nvSpPr>
        <p:spPr>
          <a:xfrm>
            <a:off x="107116" y="798293"/>
            <a:ext cx="2657737" cy="578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lnSpc>
                <a:spcPts val="2200"/>
              </a:lnSpc>
              <a:buSzPct val="100000"/>
              <a:buFont typeface="Arial"/>
              <a:buChar char="•"/>
              <a:defRPr sz="2000">
                <a:solidFill>
                  <a:srgbClr val="00B0F0"/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pPr eaLnBrk="1" hangingPunct="1">
              <a:spcAft>
                <a:spcPts val="600"/>
              </a:spcAft>
              <a:buClr>
                <a:srgbClr val="0072BA"/>
              </a:buClr>
              <a:buSzPct val="130000"/>
              <a:buFont typeface="Arial" panose="020B0604020202020204" pitchFamily="34" charset="0"/>
              <a:buChar char="•"/>
            </a:pPr>
            <a:r>
              <a:rPr lang="fr-FR" altLang="fr-FR" sz="1500" b="1" dirty="0">
                <a:solidFill>
                  <a:srgbClr val="7F7F7F"/>
                </a:solidFill>
                <a:latin typeface="Neo Sans Std Medium" panose="020B0704030504040204" pitchFamily="34" charset="0"/>
              </a:rPr>
              <a:t>Les effectifs des Bons Raisins devraient se stabiliser</a:t>
            </a:r>
          </a:p>
          <a:p>
            <a:pPr eaLnBrk="1" hangingPunct="1">
              <a:spcAft>
                <a:spcPts val="600"/>
              </a:spcAft>
              <a:buClr>
                <a:srgbClr val="0072BA"/>
              </a:buClr>
              <a:buSzPct val="130000"/>
              <a:buFont typeface="Arial" panose="020B0604020202020204" pitchFamily="34" charset="0"/>
              <a:buChar char="•"/>
            </a:pPr>
            <a:r>
              <a:rPr lang="fr-FR" altLang="fr-FR" sz="1500" b="1" dirty="0">
                <a:solidFill>
                  <a:srgbClr val="7F7F7F"/>
                </a:solidFill>
                <a:latin typeface="Neo Sans Std Medium" panose="020B0704030504040204" pitchFamily="34" charset="0"/>
              </a:rPr>
              <a:t>Marcel Pagnol verrait une hausse de ses effectifs et un taux d’occupation proche de 90% en 2029</a:t>
            </a:r>
          </a:p>
          <a:p>
            <a:pPr eaLnBrk="1" hangingPunct="1">
              <a:spcAft>
                <a:spcPts val="600"/>
              </a:spcAft>
              <a:buClr>
                <a:srgbClr val="0072BA"/>
              </a:buClr>
              <a:buSzPct val="130000"/>
              <a:buFont typeface="Arial" panose="020B0604020202020204" pitchFamily="34" charset="0"/>
              <a:buChar char="•"/>
            </a:pPr>
            <a:r>
              <a:rPr lang="fr-FR" altLang="fr-FR" sz="1500" u="sng" dirty="0">
                <a:solidFill>
                  <a:srgbClr val="7F7F7F"/>
                </a:solidFill>
                <a:latin typeface="Neo Sans Std Medium" panose="020B0704030504040204" pitchFamily="34" charset="0"/>
              </a:rPr>
              <a:t>Impacts :</a:t>
            </a:r>
          </a:p>
          <a:p>
            <a:pPr lvl="1" eaLnBrk="1" hangingPunct="1">
              <a:spcAft>
                <a:spcPts val="600"/>
              </a:spcAft>
              <a:buClr>
                <a:srgbClr val="0072BA"/>
              </a:buClr>
              <a:buSzPct val="130000"/>
              <a:buFontTx/>
              <a:buChar char="-"/>
            </a:pPr>
            <a:r>
              <a:rPr lang="fr-FR" altLang="fr-FR" sz="1500" dirty="0">
                <a:solidFill>
                  <a:srgbClr val="7F7F7F"/>
                </a:solidFill>
                <a:latin typeface="Neo Sans Std" panose="020B0504030504040204" pitchFamily="34" charset="0"/>
              </a:rPr>
              <a:t>Henri Dunant approcherait un taux d’occupation moyen similaire à celui du département (~80%)</a:t>
            </a:r>
          </a:p>
          <a:p>
            <a:pPr lvl="1" eaLnBrk="1" hangingPunct="1">
              <a:spcAft>
                <a:spcPts val="600"/>
              </a:spcAft>
              <a:buClr>
                <a:srgbClr val="0072BA"/>
              </a:buClr>
              <a:buSzPct val="130000"/>
              <a:buFontTx/>
              <a:buChar char="-"/>
            </a:pPr>
            <a:r>
              <a:rPr lang="fr-FR" altLang="fr-FR" sz="1500" dirty="0">
                <a:solidFill>
                  <a:srgbClr val="7F7F7F"/>
                </a:solidFill>
                <a:latin typeface="Neo Sans Std" panose="020B0504030504040204" pitchFamily="34" charset="0"/>
              </a:rPr>
              <a:t>La Malmaison verrait aussi ses effectifs augmentés mais son taux d’occupation demeurerait inférieur à 80%</a:t>
            </a:r>
          </a:p>
          <a:p>
            <a:pPr lvl="1" eaLnBrk="1" hangingPunct="1">
              <a:spcAft>
                <a:spcPts val="600"/>
              </a:spcAft>
              <a:buClr>
                <a:srgbClr val="0072BA"/>
              </a:buClr>
              <a:buSzPct val="130000"/>
              <a:buFontTx/>
              <a:buChar char="-"/>
            </a:pPr>
            <a:r>
              <a:rPr lang="fr-FR" altLang="fr-FR" sz="1500" dirty="0">
                <a:solidFill>
                  <a:srgbClr val="7F7F7F"/>
                </a:solidFill>
                <a:latin typeface="Neo Sans Std" panose="020B0504030504040204" pitchFamily="34" charset="0"/>
              </a:rPr>
              <a:t>Nécessite la création de deux nouveaux taux d’envoi mais requiert la mobilisation de plus d’acteurs</a:t>
            </a:r>
            <a:endParaRPr lang="fr-FR" altLang="fr-FR" sz="1400" dirty="0">
              <a:solidFill>
                <a:schemeClr val="tx1"/>
              </a:solidFill>
              <a:latin typeface="Neo Sans Std Medium" panose="020B0704030504040204" pitchFamily="34" charset="0"/>
            </a:endParaRP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C1D52859-9232-19FC-4EFE-6BD1148DB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375" y="4235225"/>
            <a:ext cx="55483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rgbClr val="0072BA"/>
              </a:buClr>
              <a:buSzPct val="130000"/>
            </a:pPr>
            <a:r>
              <a:rPr lang="fr-FR" altLang="fr-FR" sz="1500" b="1" u="sng" dirty="0">
                <a:solidFill>
                  <a:srgbClr val="7F7F7F"/>
                </a:solidFill>
                <a:latin typeface="Neo Sans Std" panose="020B0504030504040204" pitchFamily="34" charset="0"/>
              </a:rPr>
              <a:t>Avantages:</a:t>
            </a:r>
          </a:p>
          <a:p>
            <a:pPr eaLnBrk="1" hangingPunct="1">
              <a:spcAft>
                <a:spcPts val="600"/>
              </a:spcAft>
              <a:buClr>
                <a:srgbClr val="0072BA"/>
              </a:buClr>
              <a:buSzPct val="130000"/>
              <a:buFont typeface="Arial" panose="020B0604020202020204" pitchFamily="34" charset="0"/>
              <a:buChar char="•"/>
            </a:pPr>
            <a:r>
              <a:rPr lang="fr-FR" altLang="fr-FR" sz="1500" dirty="0">
                <a:solidFill>
                  <a:srgbClr val="7F7F7F"/>
                </a:solidFill>
                <a:latin typeface="Neo Sans Std" panose="020B0504030504040204" pitchFamily="34" charset="0"/>
              </a:rPr>
              <a:t>Harmonisation des effectifs de la ville avec une capacité disponible sur chaque établissement </a:t>
            </a:r>
          </a:p>
          <a:p>
            <a:pPr marL="0" indent="0" eaLnBrk="1" hangingPunct="1">
              <a:spcAft>
                <a:spcPts val="600"/>
              </a:spcAft>
              <a:buClr>
                <a:srgbClr val="0072BA"/>
              </a:buClr>
              <a:buSzPct val="130000"/>
            </a:pPr>
            <a:r>
              <a:rPr lang="fr-FR" altLang="fr-FR" sz="1500" b="1" u="sng" dirty="0">
                <a:solidFill>
                  <a:srgbClr val="7F7F7F"/>
                </a:solidFill>
                <a:latin typeface="Neo Sans Std" panose="020B0504030504040204" pitchFamily="34" charset="0"/>
              </a:rPr>
              <a:t>Inconvénients</a:t>
            </a:r>
          </a:p>
          <a:p>
            <a:pPr eaLnBrk="1" hangingPunct="1">
              <a:spcAft>
                <a:spcPts val="600"/>
              </a:spcAft>
              <a:buClr>
                <a:srgbClr val="0072BA"/>
              </a:buClr>
              <a:buSzPct val="130000"/>
              <a:buFont typeface="Arial" panose="020B0604020202020204" pitchFamily="34" charset="0"/>
              <a:buChar char="•"/>
            </a:pPr>
            <a:r>
              <a:rPr lang="fr-FR" altLang="fr-FR" sz="1500" dirty="0">
                <a:solidFill>
                  <a:srgbClr val="7F7F7F"/>
                </a:solidFill>
                <a:latin typeface="Neo Sans Std" panose="020B0504030504040204" pitchFamily="34" charset="0"/>
              </a:rPr>
              <a:t>Mobilise beaucoup d’acteurs 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54FC07A6-6A65-8BB1-37AE-FB4666E911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1292"/>
              </p:ext>
            </p:extLst>
          </p:nvPr>
        </p:nvGraphicFramePr>
        <p:xfrm>
          <a:off x="2867599" y="213518"/>
          <a:ext cx="6252563" cy="392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0360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4D3FD-45C8-593B-4C11-BBE84BD8A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53E3B84-2C6B-CA13-FBCC-57800A5F0F97}"/>
              </a:ext>
            </a:extLst>
          </p:cNvPr>
          <p:cNvSpPr txBox="1"/>
          <p:nvPr/>
        </p:nvSpPr>
        <p:spPr>
          <a:xfrm>
            <a:off x="275771" y="957940"/>
            <a:ext cx="256902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Neo Sans Std" panose="020B0504030504040204" pitchFamily="34" charset="0"/>
              </a:rPr>
              <a:t>Secteur de l’école Les Bons Raisins vers le secteur du collège Marcel Pagnol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eo Sans Std" panose="020B0504030504040204" pitchFamily="34" charset="0"/>
              <a:sym typeface="Arial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E1805EB-D660-4BB4-0851-2A3BAB331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87464"/>
              </p:ext>
            </p:extLst>
          </p:nvPr>
        </p:nvGraphicFramePr>
        <p:xfrm>
          <a:off x="3181649" y="2436585"/>
          <a:ext cx="2778962" cy="31078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78962">
                  <a:extLst>
                    <a:ext uri="{9D8B030D-6E8A-4147-A177-3AD203B41FA5}">
                      <a16:colId xmlns:a16="http://schemas.microsoft.com/office/drawing/2014/main" val="2645876666"/>
                    </a:ext>
                  </a:extLst>
                </a:gridCol>
              </a:tblGrid>
              <a:tr h="43400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  <a:latin typeface="Neo Sans Std" panose="020B0504030504040204" pitchFamily="34" charset="0"/>
                        </a:rPr>
                        <a:t>RUE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7794673"/>
                  </a:ext>
                </a:extLst>
              </a:tr>
              <a:tr h="245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Neo Sans Std" panose="020B0504030504040204" pitchFamily="34" charset="0"/>
                        </a:rPr>
                        <a:t>Rue Racine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7817615"/>
                  </a:ext>
                </a:extLst>
              </a:tr>
              <a:tr h="47789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Neo Sans Std" panose="020B0504030504040204" pitchFamily="34" charset="0"/>
                        </a:rPr>
                        <a:t>Avenue du Président Georges Pompidou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8171452"/>
                  </a:ext>
                </a:extLst>
              </a:tr>
              <a:tr h="47789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Neo Sans Std" panose="020B0504030504040204" pitchFamily="34" charset="0"/>
                        </a:rPr>
                        <a:t>IMPAIR AVENUE DU DIX HUIT JUIN 1940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1699902"/>
                  </a:ext>
                </a:extLst>
              </a:tr>
              <a:tr h="736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Neo Sans Std" panose="020B0504030504040204" pitchFamily="34" charset="0"/>
                        </a:rPr>
                        <a:t>AV DU MONT VALERIEN (entre av du 18 juin et av du president georges pompidou)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5660634"/>
                  </a:ext>
                </a:extLst>
              </a:tr>
              <a:tr h="245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Neo Sans Std" panose="020B0504030504040204" pitchFamily="34" charset="0"/>
                        </a:rPr>
                        <a:t>RUE GILBERT DEGREMONT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1839722"/>
                  </a:ext>
                </a:extLst>
              </a:tr>
              <a:tr h="245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Neo Sans Std" panose="020B0504030504040204" pitchFamily="34" charset="0"/>
                        </a:rPr>
                        <a:t>ALL ARISTIDE MAILLOL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4617948"/>
                  </a:ext>
                </a:extLst>
              </a:tr>
              <a:tr h="245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Neo Sans Std" panose="020B0504030504040204" pitchFamily="34" charset="0"/>
                        </a:rPr>
                        <a:t>SQUARE AUGUSTE RODIN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7755330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E718EA5-77E1-567C-3096-BD0CAF225C06}"/>
              </a:ext>
            </a:extLst>
          </p:cNvPr>
          <p:cNvSpPr txBox="1"/>
          <p:nvPr/>
        </p:nvSpPr>
        <p:spPr>
          <a:xfrm>
            <a:off x="3181123" y="957939"/>
            <a:ext cx="277948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Neo Sans Std" panose="020B0504030504040204" pitchFamily="34" charset="0"/>
              </a:rPr>
              <a:t>Secteur des écoles Robespierre A et B vers le secteur du collège Henri Dunant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eo Sans Std" panose="020B0504030504040204" pitchFamily="34" charset="0"/>
              <a:sym typeface="Arial"/>
            </a:endParaRPr>
          </a:p>
        </p:txBody>
      </p:sp>
      <p:sp>
        <p:nvSpPr>
          <p:cNvPr id="6" name="TITRE">
            <a:extLst>
              <a:ext uri="{FF2B5EF4-FFF2-40B4-BE49-F238E27FC236}">
                <a16:creationId xmlns:a16="http://schemas.microsoft.com/office/drawing/2014/main" id="{5BF721BC-FB8F-C4EF-25B6-96608E625864}"/>
              </a:ext>
            </a:extLst>
          </p:cNvPr>
          <p:cNvSpPr txBox="1"/>
          <p:nvPr/>
        </p:nvSpPr>
        <p:spPr>
          <a:xfrm>
            <a:off x="3053950" y="353480"/>
            <a:ext cx="29066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002060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lang="fr-FR" sz="3200" dirty="0"/>
              <a:t>Rues impactées</a:t>
            </a:r>
            <a:endParaRPr sz="3200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DF9E9F0-E8E8-75BE-C58C-30BAD2542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301536"/>
              </p:ext>
            </p:extLst>
          </p:nvPr>
        </p:nvGraphicFramePr>
        <p:xfrm>
          <a:off x="275771" y="2436585"/>
          <a:ext cx="2569029" cy="31078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69029">
                  <a:extLst>
                    <a:ext uri="{9D8B030D-6E8A-4147-A177-3AD203B41FA5}">
                      <a16:colId xmlns:a16="http://schemas.microsoft.com/office/drawing/2014/main" val="1095665212"/>
                    </a:ext>
                  </a:extLst>
                </a:gridCol>
              </a:tblGrid>
              <a:tr h="44697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  <a:latin typeface="Neo Sans Std" panose="020B0504030504040204" pitchFamily="34" charset="0"/>
                        </a:rPr>
                        <a:t>RUE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1867659"/>
                  </a:ext>
                </a:extLst>
              </a:tr>
              <a:tr h="44697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Neo Sans Std" panose="020B0504030504040204" pitchFamily="34" charset="0"/>
                        </a:rPr>
                        <a:t>RUE XAVIER DE MAISTRE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2285532"/>
                  </a:ext>
                </a:extLst>
              </a:tr>
              <a:tr h="44697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Neo Sans Std" panose="020B0504030504040204" pitchFamily="34" charset="0"/>
                        </a:rPr>
                        <a:t>SQUARE DU VERGER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3527747"/>
                  </a:ext>
                </a:extLst>
              </a:tr>
              <a:tr h="44697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Neo Sans Std" panose="020B0504030504040204" pitchFamily="34" charset="0"/>
                        </a:rPr>
                        <a:t>BD EDMOND ROSTAND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7447567"/>
                  </a:ext>
                </a:extLst>
              </a:tr>
              <a:tr h="87297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Neo Sans Std" panose="020B0504030504040204" pitchFamily="34" charset="0"/>
                        </a:rPr>
                        <a:t>41  RUE AMEDEE DUFAURE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3755864"/>
                  </a:ext>
                </a:extLst>
              </a:tr>
              <a:tr h="44697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Neo Sans Std" panose="020B0504030504040204" pitchFamily="34" charset="0"/>
                        </a:rPr>
                        <a:t>Voie: R DES CHAILLES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7466975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D4E1CB8-D634-5C1E-91FA-DBEA5B40ED62}"/>
              </a:ext>
            </a:extLst>
          </p:cNvPr>
          <p:cNvSpPr txBox="1"/>
          <p:nvPr/>
        </p:nvSpPr>
        <p:spPr>
          <a:xfrm>
            <a:off x="6192837" y="938255"/>
            <a:ext cx="277948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Neo Sans Std" panose="020B0504030504040204" pitchFamily="34" charset="0"/>
              </a:rPr>
              <a:t>Secteur de l’école Jules Ferry vers le secteur du collège La Malmaison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eo Sans Std" panose="020B0504030504040204" pitchFamily="34" charset="0"/>
              <a:sym typeface="Arial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D3B7419E-3BF6-CF2C-86A4-17C475F49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07678"/>
              </p:ext>
            </p:extLst>
          </p:nvPr>
        </p:nvGraphicFramePr>
        <p:xfrm>
          <a:off x="6297460" y="2436584"/>
          <a:ext cx="2367569" cy="31078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67569">
                  <a:extLst>
                    <a:ext uri="{9D8B030D-6E8A-4147-A177-3AD203B41FA5}">
                      <a16:colId xmlns:a16="http://schemas.microsoft.com/office/drawing/2014/main" val="107229370"/>
                    </a:ext>
                  </a:extLst>
                </a:gridCol>
              </a:tblGrid>
              <a:tr h="621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  <a:latin typeface="Neo Sans Std" panose="020B0504030504040204" pitchFamily="34" charset="0"/>
                        </a:rPr>
                        <a:t>RUE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8563778"/>
                  </a:ext>
                </a:extLst>
              </a:tr>
              <a:tr h="621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Neo Sans Std" panose="020B0504030504040204" pitchFamily="34" charset="0"/>
                        </a:rPr>
                        <a:t>RUE HAUTE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3500759"/>
                  </a:ext>
                </a:extLst>
              </a:tr>
              <a:tr h="621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Neo Sans Std" panose="020B0504030504040204" pitchFamily="34" charset="0"/>
                        </a:rPr>
                        <a:t>RUE DU GENERAL NOEL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2857902"/>
                  </a:ext>
                </a:extLst>
              </a:tr>
              <a:tr h="621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Neo Sans Std" panose="020B0504030504040204" pitchFamily="34" charset="0"/>
                        </a:rPr>
                        <a:t>BOULEVARD SOLFERINO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2857900"/>
                  </a:ext>
                </a:extLst>
              </a:tr>
              <a:tr h="621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Neo Sans Std" panose="020B0504030504040204" pitchFamily="34" charset="0"/>
                        </a:rPr>
                        <a:t>PLACE RICHELIEU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7650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1687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666AB659-CD78-7519-3873-EC61CB60A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0"/>
          <a:stretch/>
        </p:blipFill>
        <p:spPr>
          <a:xfrm>
            <a:off x="3265501" y="372979"/>
            <a:ext cx="5400836" cy="3681664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5F1263C-D8FF-4953-2F8C-1168B0738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06677"/>
              </p:ext>
            </p:extLst>
          </p:nvPr>
        </p:nvGraphicFramePr>
        <p:xfrm>
          <a:off x="140779" y="1518987"/>
          <a:ext cx="2229442" cy="22920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73967">
                  <a:extLst>
                    <a:ext uri="{9D8B030D-6E8A-4147-A177-3AD203B41FA5}">
                      <a16:colId xmlns:a16="http://schemas.microsoft.com/office/drawing/2014/main" val="548349432"/>
                    </a:ext>
                  </a:extLst>
                </a:gridCol>
                <a:gridCol w="955475">
                  <a:extLst>
                    <a:ext uri="{9D8B030D-6E8A-4147-A177-3AD203B41FA5}">
                      <a16:colId xmlns:a16="http://schemas.microsoft.com/office/drawing/2014/main" val="600380306"/>
                    </a:ext>
                  </a:extLst>
                </a:gridCol>
              </a:tblGrid>
              <a:tr h="3820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Robespierre A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Nombre d’élèves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267034"/>
                  </a:ext>
                </a:extLst>
              </a:tr>
              <a:tr h="3820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CP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14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4720236"/>
                  </a:ext>
                </a:extLst>
              </a:tr>
              <a:tr h="3820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CE1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7999781"/>
                  </a:ext>
                </a:extLst>
              </a:tr>
              <a:tr h="3820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CE2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13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3417010"/>
                  </a:ext>
                </a:extLst>
              </a:tr>
              <a:tr h="3820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CM1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10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0205657"/>
                  </a:ext>
                </a:extLst>
              </a:tr>
              <a:tr h="3820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CM2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11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8289656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D8D3C5A-684D-A2BE-B1FD-E188D684E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79468"/>
              </p:ext>
            </p:extLst>
          </p:nvPr>
        </p:nvGraphicFramePr>
        <p:xfrm>
          <a:off x="140779" y="4193004"/>
          <a:ext cx="2229442" cy="22920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5865">
                  <a:extLst>
                    <a:ext uri="{9D8B030D-6E8A-4147-A177-3AD203B41FA5}">
                      <a16:colId xmlns:a16="http://schemas.microsoft.com/office/drawing/2014/main" val="1077673328"/>
                    </a:ext>
                  </a:extLst>
                </a:gridCol>
                <a:gridCol w="983577">
                  <a:extLst>
                    <a:ext uri="{9D8B030D-6E8A-4147-A177-3AD203B41FA5}">
                      <a16:colId xmlns:a16="http://schemas.microsoft.com/office/drawing/2014/main" val="519110776"/>
                    </a:ext>
                  </a:extLst>
                </a:gridCol>
              </a:tblGrid>
              <a:tr h="3820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Robespierre B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Nombre d’élèves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306154"/>
                  </a:ext>
                </a:extLst>
              </a:tr>
              <a:tr h="3820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CP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13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7532688"/>
                  </a:ext>
                </a:extLst>
              </a:tr>
              <a:tr h="3820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CE1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2715967"/>
                  </a:ext>
                </a:extLst>
              </a:tr>
              <a:tr h="3820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CE2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11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7937067"/>
                  </a:ext>
                </a:extLst>
              </a:tr>
              <a:tr h="3820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CM1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7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9635204"/>
                  </a:ext>
                </a:extLst>
              </a:tr>
              <a:tr h="3820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Neo Sans Std" panose="020B0504030504040204" pitchFamily="34" charset="0"/>
                        </a:rPr>
                        <a:t>CM2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Neo Sans Std" panose="020B0504030504040204" pitchFamily="34" charset="0"/>
                        </a:rPr>
                        <a:t>12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Neo Sans Std" panose="020B05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0639687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2EEFA9AE-C225-2CDD-AE30-0AA13F6E6964}"/>
              </a:ext>
            </a:extLst>
          </p:cNvPr>
          <p:cNvSpPr txBox="1"/>
          <p:nvPr/>
        </p:nvSpPr>
        <p:spPr>
          <a:xfrm>
            <a:off x="3265502" y="4077268"/>
            <a:ext cx="2810446" cy="24622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Rues impactées: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Allée Aristide Maillol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Allée des </a:t>
            </a:r>
            <a:r>
              <a:rPr lang="fr-FR" sz="1400" dirty="0" err="1"/>
              <a:t>Aubepines</a:t>
            </a:r>
            <a:endParaRPr lang="fr-FR" sz="1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Allée Louis Le Nain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Avenue Beau Site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Avenue du 18 juin 1940 (n°85 – 181)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Avenue du Mont Valérien (n°1-12)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Avenue du Président Georges Pompidou (n°95-143)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Rue des </a:t>
            </a:r>
            <a:r>
              <a:rPr lang="fr-FR" sz="1400" dirty="0" err="1"/>
              <a:t>Houtraits</a:t>
            </a:r>
            <a:r>
              <a:rPr lang="fr-FR" sz="1400" dirty="0"/>
              <a:t> (n°83-104)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4D10DB-B146-64EB-4C4B-F87F7F77732E}"/>
              </a:ext>
            </a:extLst>
          </p:cNvPr>
          <p:cNvSpPr txBox="1"/>
          <p:nvPr/>
        </p:nvSpPr>
        <p:spPr>
          <a:xfrm>
            <a:off x="6075948" y="4271211"/>
            <a:ext cx="2810446" cy="13849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Rue Gallieni (n°65-95)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Rue Gilbert </a:t>
            </a:r>
            <a:r>
              <a:rPr lang="fr-FR" sz="1400" dirty="0" err="1"/>
              <a:t>Degremont</a:t>
            </a:r>
            <a:endParaRPr lang="fr-FR" sz="1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Rue La Bruyère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Rue Racine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Square Auguste Rodin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dirty="0"/>
              <a:t>Square Eugène Delacroix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RE">
            <a:extLst>
              <a:ext uri="{FF2B5EF4-FFF2-40B4-BE49-F238E27FC236}">
                <a16:creationId xmlns:a16="http://schemas.microsoft.com/office/drawing/2014/main" id="{E2B7C2E3-67EF-AB2C-147F-2F13B2C5F73E}"/>
              </a:ext>
            </a:extLst>
          </p:cNvPr>
          <p:cNvSpPr txBox="1"/>
          <p:nvPr/>
        </p:nvSpPr>
        <p:spPr>
          <a:xfrm>
            <a:off x="140779" y="233165"/>
            <a:ext cx="290666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002060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lang="fr-FR" sz="3200" dirty="0"/>
              <a:t>Robespierre A et B</a:t>
            </a:r>
          </a:p>
        </p:txBody>
      </p:sp>
    </p:spTree>
    <p:extLst>
      <p:ext uri="{BB962C8B-B14F-4D97-AF65-F5344CB8AC3E}">
        <p14:creationId xmlns:p14="http://schemas.microsoft.com/office/powerpoint/2010/main" val="22122190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nception personnalisée">
  <a:themeElements>
    <a:clrScheme name="Conception personnalisé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Conception personnalisé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dfe93ab3-4267-4ff8-a8c7-f794a98a3a2a">
      <Terms xmlns="http://schemas.microsoft.com/office/infopath/2007/PartnerControls"/>
    </lcf76f155ced4ddcb4097134ff3c332f>
    <_ip_UnifiedCompliancePolicyProperties xmlns="http://schemas.microsoft.com/sharepoint/v3" xsi:nil="true"/>
    <TaxCatchAll xmlns="174cebaf-dde2-431a-a63a-80aea73b1b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F8C9E6B77324592A48E9ACBC0DDB7" ma:contentTypeVersion="15" ma:contentTypeDescription="Crée un document." ma:contentTypeScope="" ma:versionID="bfe560a6f44c4154d92b4b582353dbd6">
  <xsd:schema xmlns:xsd="http://www.w3.org/2001/XMLSchema" xmlns:xs="http://www.w3.org/2001/XMLSchema" xmlns:p="http://schemas.microsoft.com/office/2006/metadata/properties" xmlns:ns1="http://schemas.microsoft.com/sharepoint/v3" xmlns:ns2="dfe93ab3-4267-4ff8-a8c7-f794a98a3a2a" xmlns:ns3="174cebaf-dde2-431a-a63a-80aea73b1b2c" targetNamespace="http://schemas.microsoft.com/office/2006/metadata/properties" ma:root="true" ma:fieldsID="c2b4722a4affc7ce252ad521b3a4671d" ns1:_="" ns2:_="" ns3:_="">
    <xsd:import namespace="http://schemas.microsoft.com/sharepoint/v3"/>
    <xsd:import namespace="dfe93ab3-4267-4ff8-a8c7-f794a98a3a2a"/>
    <xsd:import namespace="174cebaf-dde2-431a-a63a-80aea73b1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93ab3-4267-4ff8-a8c7-f794a98a3a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72add0e5-79c1-4979-b214-ef5d25a46d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cebaf-dde2-431a-a63a-80aea73b1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f072438-8194-485e-a176-f1fb8bd7eac6}" ma:internalName="TaxCatchAll" ma:showField="CatchAllData" ma:web="174cebaf-dde2-431a-a63a-80aea73b1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E890E-B4F8-49CB-862F-8BBDF1CCAE6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fe93ab3-4267-4ff8-a8c7-f794a98a3a2a"/>
    <ds:schemaRef ds:uri="174cebaf-dde2-431a-a63a-80aea73b1b2c"/>
  </ds:schemaRefs>
</ds:datastoreItem>
</file>

<file path=customXml/itemProps2.xml><?xml version="1.0" encoding="utf-8"?>
<ds:datastoreItem xmlns:ds="http://schemas.openxmlformats.org/officeDocument/2006/customXml" ds:itemID="{FD6D2BFA-AAFA-41AC-82FA-67C2EAE9DC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4B11EA-9AA8-446F-BD9F-0C9B5670F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fe93ab3-4267-4ff8-a8c7-f794a98a3a2a"/>
    <ds:schemaRef ds:uri="174cebaf-dde2-431a-a63a-80aea73b1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877</Words>
  <Application>Microsoft Office PowerPoint</Application>
  <PresentationFormat>Affichage à l'écran (4:3)</PresentationFormat>
  <Paragraphs>190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Neo Sans Std</vt:lpstr>
      <vt:lpstr>Neo Sans Std Medium</vt:lpstr>
      <vt:lpstr>Times New Roman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ROUSSEAU Sandrine - PEMC/DECC</dc:creator>
  <cp:lastModifiedBy>BLANC Martial - PEMC/DECR/DP</cp:lastModifiedBy>
  <cp:revision>117</cp:revision>
  <dcterms:modified xsi:type="dcterms:W3CDTF">2025-09-17T09:15:54Z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0x010100F38F8C9E6B77324592A48E9ACBC0DDB7</vt:lpwstr>
  </property>
</Properties>
</file>